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2E93D-EF2E-402D-AE44-FD8C8E7D1C61}" type="doc">
      <dgm:prSet loTypeId="urn:microsoft.com/office/officeart/2005/8/layout/venn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A44AAB93-1E97-409E-8B37-B6BAD567D7B4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Профессии всех членов семьи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44A1B07-07AD-4C20-87CA-164538C994A9}" type="parTrans" cxnId="{20C9E573-6BB9-4D33-B036-1D7D699C9CD2}">
      <dgm:prSet/>
      <dgm:spPr/>
      <dgm:t>
        <a:bodyPr/>
        <a:lstStyle/>
        <a:p>
          <a:endParaRPr lang="ru-RU"/>
        </a:p>
      </dgm:t>
    </dgm:pt>
    <dgm:pt modelId="{3A192505-78C7-47D5-A237-3AC3648FB997}" type="sibTrans" cxnId="{20C9E573-6BB9-4D33-B036-1D7D699C9CD2}">
      <dgm:prSet/>
      <dgm:spPr/>
      <dgm:t>
        <a:bodyPr/>
        <a:lstStyle/>
        <a:p>
          <a:endParaRPr lang="ru-RU"/>
        </a:p>
      </dgm:t>
    </dgm:pt>
    <dgm:pt modelId="{36FBC91F-013F-4FAE-82DD-830961779AD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Профессии, которые нас окружают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E46A67F-C2AD-4875-9921-5D00EA613ABF}" type="parTrans" cxnId="{5641EF26-F60D-4396-9014-C07C931091A7}">
      <dgm:prSet/>
      <dgm:spPr/>
      <dgm:t>
        <a:bodyPr/>
        <a:lstStyle/>
        <a:p>
          <a:endParaRPr lang="ru-RU"/>
        </a:p>
      </dgm:t>
    </dgm:pt>
    <dgm:pt modelId="{BF3E768C-1FE2-4B90-ABBB-5D12B2CEA26A}" type="sibTrans" cxnId="{5641EF26-F60D-4396-9014-C07C931091A7}">
      <dgm:prSet/>
      <dgm:spPr/>
      <dgm:t>
        <a:bodyPr/>
        <a:lstStyle/>
        <a:p>
          <a:endParaRPr lang="ru-RU"/>
        </a:p>
      </dgm:t>
    </dgm:pt>
    <dgm:pt modelId="{7F4CD686-496E-4E3D-B5F9-C337345A07F4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Просмотры фильмов с контекстом профессий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F09BC99-D26F-4B54-A7D7-F128848D26D5}" type="parTrans" cxnId="{64EFE45D-DADB-4B5E-B22B-A61CAFDCBAA6}">
      <dgm:prSet/>
      <dgm:spPr/>
      <dgm:t>
        <a:bodyPr/>
        <a:lstStyle/>
        <a:p>
          <a:endParaRPr lang="ru-RU"/>
        </a:p>
      </dgm:t>
    </dgm:pt>
    <dgm:pt modelId="{801BBCE4-B9E1-4A21-821B-684CB0143ED7}" type="sibTrans" cxnId="{64EFE45D-DADB-4B5E-B22B-A61CAFDCBAA6}">
      <dgm:prSet/>
      <dgm:spPr/>
      <dgm:t>
        <a:bodyPr/>
        <a:lstStyle/>
        <a:p>
          <a:endParaRPr lang="ru-RU"/>
        </a:p>
      </dgm:t>
    </dgm:pt>
    <dgm:pt modelId="{CED47BCA-E68A-4885-BAB5-C34BB8CF8D80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Ответственные задания и поручения (по возрасту)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C0E9A16-5BEF-442F-AD82-2912D84AC590}" type="parTrans" cxnId="{87C71A7F-96B6-4459-A7C9-9AE9B8359393}">
      <dgm:prSet/>
      <dgm:spPr/>
      <dgm:t>
        <a:bodyPr/>
        <a:lstStyle/>
        <a:p>
          <a:endParaRPr lang="ru-RU"/>
        </a:p>
      </dgm:t>
    </dgm:pt>
    <dgm:pt modelId="{6CF14A73-67D0-43A2-B9CC-6840A713B638}" type="sibTrans" cxnId="{87C71A7F-96B6-4459-A7C9-9AE9B8359393}">
      <dgm:prSet/>
      <dgm:spPr/>
      <dgm:t>
        <a:bodyPr/>
        <a:lstStyle/>
        <a:p>
          <a:endParaRPr lang="ru-RU"/>
        </a:p>
      </dgm:t>
    </dgm:pt>
    <dgm:pt modelId="{7271A445-E3D2-4A88-B395-4BBA2A1F11EA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Кружки и секции: Наблюдение за деятельностью и увлечениями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43FAD97-2F33-48B0-8E04-A341887675F1}" type="parTrans" cxnId="{17A124D3-195E-4B79-B901-BD1E5E98ECCA}">
      <dgm:prSet/>
      <dgm:spPr/>
      <dgm:t>
        <a:bodyPr/>
        <a:lstStyle/>
        <a:p>
          <a:endParaRPr lang="ru-RU"/>
        </a:p>
      </dgm:t>
    </dgm:pt>
    <dgm:pt modelId="{E9410C9E-AC14-4AB9-97BF-B0AF873EF9F1}" type="sibTrans" cxnId="{17A124D3-195E-4B79-B901-BD1E5E98ECCA}">
      <dgm:prSet/>
      <dgm:spPr/>
      <dgm:t>
        <a:bodyPr/>
        <a:lstStyle/>
        <a:p>
          <a:endParaRPr lang="ru-RU"/>
        </a:p>
      </dgm:t>
    </dgm:pt>
    <dgm:pt modelId="{CF512958-E162-4C83-A578-07BFE49D25A4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Формирование интереса и мотивации к труду и учебе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DE8F766-DC65-4031-93B2-FDE18D3C653D}" type="parTrans" cxnId="{37A7CFEC-8D2A-4F56-802A-55F53C300B17}">
      <dgm:prSet/>
      <dgm:spPr/>
      <dgm:t>
        <a:bodyPr/>
        <a:lstStyle/>
        <a:p>
          <a:endParaRPr lang="ru-RU"/>
        </a:p>
      </dgm:t>
    </dgm:pt>
    <dgm:pt modelId="{34A03E41-6D39-4AC6-B320-DEF28BA7056D}" type="sibTrans" cxnId="{37A7CFEC-8D2A-4F56-802A-55F53C300B17}">
      <dgm:prSet/>
      <dgm:spPr/>
      <dgm:t>
        <a:bodyPr/>
        <a:lstStyle/>
        <a:p>
          <a:endParaRPr lang="ru-RU"/>
        </a:p>
      </dgm:t>
    </dgm:pt>
    <dgm:pt modelId="{B0CD782C-9107-4A95-8D45-DC7AB984839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Воспитание трудолюбия и настойчивости в достижении цели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2FA11E4-1DB5-4941-A047-2EDD19CA9E1F}" type="parTrans" cxnId="{FC5790A3-E827-4B31-BBE1-63B621DD07D2}">
      <dgm:prSet/>
      <dgm:spPr/>
      <dgm:t>
        <a:bodyPr/>
        <a:lstStyle/>
        <a:p>
          <a:endParaRPr lang="ru-RU"/>
        </a:p>
      </dgm:t>
    </dgm:pt>
    <dgm:pt modelId="{525F4FB3-065E-4AD6-98F9-030EB5C24975}" type="sibTrans" cxnId="{FC5790A3-E827-4B31-BBE1-63B621DD07D2}">
      <dgm:prSet/>
      <dgm:spPr/>
      <dgm:t>
        <a:bodyPr/>
        <a:lstStyle/>
        <a:p>
          <a:endParaRPr lang="ru-RU"/>
        </a:p>
      </dgm:t>
    </dgm:pt>
    <dgm:pt modelId="{9F58E889-9E9F-45BF-8CFF-A3CFC8EE30C5}" type="pres">
      <dgm:prSet presAssocID="{3CC2E93D-EF2E-402D-AE44-FD8C8E7D1C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62779-633D-4036-AD5A-2ACC6635591C}" type="pres">
      <dgm:prSet presAssocID="{A44AAB93-1E97-409E-8B37-B6BAD567D7B4}" presName="circ1" presStyleLbl="vennNode1" presStyleIdx="0" presStyleCnt="7"/>
      <dgm:spPr/>
    </dgm:pt>
    <dgm:pt modelId="{1C7A8B3E-FB22-43EB-B86F-30CD5C3743BD}" type="pres">
      <dgm:prSet presAssocID="{A44AAB93-1E97-409E-8B37-B6BAD567D7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68AAB-6227-4C12-875A-E795DA0E8D12}" type="pres">
      <dgm:prSet presAssocID="{36FBC91F-013F-4FAE-82DD-830961779AD3}" presName="circ2" presStyleLbl="vennNode1" presStyleIdx="1" presStyleCnt="7"/>
      <dgm:spPr/>
    </dgm:pt>
    <dgm:pt modelId="{2628F2F8-79D4-4636-B9A1-1A72A34197A3}" type="pres">
      <dgm:prSet presAssocID="{36FBC91F-013F-4FAE-82DD-830961779A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77AC4-6250-44A6-8FE4-93CC1FD6035B}" type="pres">
      <dgm:prSet presAssocID="{7F4CD686-496E-4E3D-B5F9-C337345A07F4}" presName="circ3" presStyleLbl="vennNode1" presStyleIdx="2" presStyleCnt="7"/>
      <dgm:spPr/>
    </dgm:pt>
    <dgm:pt modelId="{A7F95C35-2B9B-4638-8477-BA08EF22DD75}" type="pres">
      <dgm:prSet presAssocID="{7F4CD686-496E-4E3D-B5F9-C337345A07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0C098-2119-460E-8480-5BA4190B75AB}" type="pres">
      <dgm:prSet presAssocID="{CED47BCA-E68A-4885-BAB5-C34BB8CF8D80}" presName="circ4" presStyleLbl="vennNode1" presStyleIdx="3" presStyleCnt="7"/>
      <dgm:spPr/>
    </dgm:pt>
    <dgm:pt modelId="{A2ACB4CC-03B2-4C99-B487-FB8A3DEC93AF}" type="pres">
      <dgm:prSet presAssocID="{CED47BCA-E68A-4885-BAB5-C34BB8CF8D8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2466-B3B8-45D0-AF52-4248EE53FC58}" type="pres">
      <dgm:prSet presAssocID="{7271A445-E3D2-4A88-B395-4BBA2A1F11EA}" presName="circ5" presStyleLbl="vennNode1" presStyleIdx="4" presStyleCnt="7"/>
      <dgm:spPr/>
    </dgm:pt>
    <dgm:pt modelId="{5A77DA90-8788-4EB6-8FCA-26326A99515B}" type="pres">
      <dgm:prSet presAssocID="{7271A445-E3D2-4A88-B395-4BBA2A1F11E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AC637-3F6E-4641-AF36-1BED92D0BFAE}" type="pres">
      <dgm:prSet presAssocID="{CF512958-E162-4C83-A578-07BFE49D25A4}" presName="circ6" presStyleLbl="vennNode1" presStyleIdx="5" presStyleCnt="7"/>
      <dgm:spPr/>
    </dgm:pt>
    <dgm:pt modelId="{B7FD22D6-8E98-4E39-868E-8D3213C99A6A}" type="pres">
      <dgm:prSet presAssocID="{CF512958-E162-4C83-A578-07BFE49D25A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1E702-AD7F-4032-8D27-9916F65087CA}" type="pres">
      <dgm:prSet presAssocID="{B0CD782C-9107-4A95-8D45-DC7AB984839F}" presName="circ7" presStyleLbl="vennNode1" presStyleIdx="6" presStyleCnt="7"/>
      <dgm:spPr/>
    </dgm:pt>
    <dgm:pt modelId="{BF60A562-CF09-4F89-BE95-DC0E037D9AE0}" type="pres">
      <dgm:prSet presAssocID="{B0CD782C-9107-4A95-8D45-DC7AB984839F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95870-A703-49C0-8931-0B40F4BC9C1E}" type="presOf" srcId="{A44AAB93-1E97-409E-8B37-B6BAD567D7B4}" destId="{1C7A8B3E-FB22-43EB-B86F-30CD5C3743BD}" srcOrd="0" destOrd="0" presId="urn:microsoft.com/office/officeart/2005/8/layout/venn1"/>
    <dgm:cxn modelId="{87C71A7F-96B6-4459-A7C9-9AE9B8359393}" srcId="{3CC2E93D-EF2E-402D-AE44-FD8C8E7D1C61}" destId="{CED47BCA-E68A-4885-BAB5-C34BB8CF8D80}" srcOrd="3" destOrd="0" parTransId="{4C0E9A16-5BEF-442F-AD82-2912D84AC590}" sibTransId="{6CF14A73-67D0-43A2-B9CC-6840A713B638}"/>
    <dgm:cxn modelId="{37A7CFEC-8D2A-4F56-802A-55F53C300B17}" srcId="{3CC2E93D-EF2E-402D-AE44-FD8C8E7D1C61}" destId="{CF512958-E162-4C83-A578-07BFE49D25A4}" srcOrd="5" destOrd="0" parTransId="{5DE8F766-DC65-4031-93B2-FDE18D3C653D}" sibTransId="{34A03E41-6D39-4AC6-B320-DEF28BA7056D}"/>
    <dgm:cxn modelId="{64EFE45D-DADB-4B5E-B22B-A61CAFDCBAA6}" srcId="{3CC2E93D-EF2E-402D-AE44-FD8C8E7D1C61}" destId="{7F4CD686-496E-4E3D-B5F9-C337345A07F4}" srcOrd="2" destOrd="0" parTransId="{CF09BC99-D26F-4B54-A7D7-F128848D26D5}" sibTransId="{801BBCE4-B9E1-4A21-821B-684CB0143ED7}"/>
    <dgm:cxn modelId="{9202B093-0196-4188-AD73-7FE7512EC20E}" type="presOf" srcId="{36FBC91F-013F-4FAE-82DD-830961779AD3}" destId="{2628F2F8-79D4-4636-B9A1-1A72A34197A3}" srcOrd="0" destOrd="0" presId="urn:microsoft.com/office/officeart/2005/8/layout/venn1"/>
    <dgm:cxn modelId="{FC5790A3-E827-4B31-BBE1-63B621DD07D2}" srcId="{3CC2E93D-EF2E-402D-AE44-FD8C8E7D1C61}" destId="{B0CD782C-9107-4A95-8D45-DC7AB984839F}" srcOrd="6" destOrd="0" parTransId="{E2FA11E4-1DB5-4941-A047-2EDD19CA9E1F}" sibTransId="{525F4FB3-065E-4AD6-98F9-030EB5C24975}"/>
    <dgm:cxn modelId="{48DA039B-4747-4221-A718-1A0B852F7E40}" type="presOf" srcId="{3CC2E93D-EF2E-402D-AE44-FD8C8E7D1C61}" destId="{9F58E889-9E9F-45BF-8CFF-A3CFC8EE30C5}" srcOrd="0" destOrd="0" presId="urn:microsoft.com/office/officeart/2005/8/layout/venn1"/>
    <dgm:cxn modelId="{179ADB41-39A0-4E05-B5DB-62AD38D01CAF}" type="presOf" srcId="{CF512958-E162-4C83-A578-07BFE49D25A4}" destId="{B7FD22D6-8E98-4E39-868E-8D3213C99A6A}" srcOrd="0" destOrd="0" presId="urn:microsoft.com/office/officeart/2005/8/layout/venn1"/>
    <dgm:cxn modelId="{144154DE-D319-45A9-9D61-852E9CC85B64}" type="presOf" srcId="{7F4CD686-496E-4E3D-B5F9-C337345A07F4}" destId="{A7F95C35-2B9B-4638-8477-BA08EF22DD75}" srcOrd="0" destOrd="0" presId="urn:microsoft.com/office/officeart/2005/8/layout/venn1"/>
    <dgm:cxn modelId="{AEC91866-841A-4C8A-9556-AE6582899A63}" type="presOf" srcId="{B0CD782C-9107-4A95-8D45-DC7AB984839F}" destId="{BF60A562-CF09-4F89-BE95-DC0E037D9AE0}" srcOrd="0" destOrd="0" presId="urn:microsoft.com/office/officeart/2005/8/layout/venn1"/>
    <dgm:cxn modelId="{DA1943FF-88DE-4DD5-94B9-C0E4EB0D6333}" type="presOf" srcId="{CED47BCA-E68A-4885-BAB5-C34BB8CF8D80}" destId="{A2ACB4CC-03B2-4C99-B487-FB8A3DEC93AF}" srcOrd="0" destOrd="0" presId="urn:microsoft.com/office/officeart/2005/8/layout/venn1"/>
    <dgm:cxn modelId="{20C9E573-6BB9-4D33-B036-1D7D699C9CD2}" srcId="{3CC2E93D-EF2E-402D-AE44-FD8C8E7D1C61}" destId="{A44AAB93-1E97-409E-8B37-B6BAD567D7B4}" srcOrd="0" destOrd="0" parTransId="{044A1B07-07AD-4C20-87CA-164538C994A9}" sibTransId="{3A192505-78C7-47D5-A237-3AC3648FB997}"/>
    <dgm:cxn modelId="{5641EF26-F60D-4396-9014-C07C931091A7}" srcId="{3CC2E93D-EF2E-402D-AE44-FD8C8E7D1C61}" destId="{36FBC91F-013F-4FAE-82DD-830961779AD3}" srcOrd="1" destOrd="0" parTransId="{8E46A67F-C2AD-4875-9921-5D00EA613ABF}" sibTransId="{BF3E768C-1FE2-4B90-ABBB-5D12B2CEA26A}"/>
    <dgm:cxn modelId="{F05BF743-E0EF-4CE1-A33D-7763276039B1}" type="presOf" srcId="{7271A445-E3D2-4A88-B395-4BBA2A1F11EA}" destId="{5A77DA90-8788-4EB6-8FCA-26326A99515B}" srcOrd="0" destOrd="0" presId="urn:microsoft.com/office/officeart/2005/8/layout/venn1"/>
    <dgm:cxn modelId="{17A124D3-195E-4B79-B901-BD1E5E98ECCA}" srcId="{3CC2E93D-EF2E-402D-AE44-FD8C8E7D1C61}" destId="{7271A445-E3D2-4A88-B395-4BBA2A1F11EA}" srcOrd="4" destOrd="0" parTransId="{A43FAD97-2F33-48B0-8E04-A341887675F1}" sibTransId="{E9410C9E-AC14-4AB9-97BF-B0AF873EF9F1}"/>
    <dgm:cxn modelId="{313602E6-2C96-4859-9486-C9D8CDBC0143}" type="presParOf" srcId="{9F58E889-9E9F-45BF-8CFF-A3CFC8EE30C5}" destId="{9C062779-633D-4036-AD5A-2ACC6635591C}" srcOrd="0" destOrd="0" presId="urn:microsoft.com/office/officeart/2005/8/layout/venn1"/>
    <dgm:cxn modelId="{01E2C704-6C3D-4731-9DC5-E9FD2CF851FB}" type="presParOf" srcId="{9F58E889-9E9F-45BF-8CFF-A3CFC8EE30C5}" destId="{1C7A8B3E-FB22-43EB-B86F-30CD5C3743BD}" srcOrd="1" destOrd="0" presId="urn:microsoft.com/office/officeart/2005/8/layout/venn1"/>
    <dgm:cxn modelId="{F931FBEE-9960-4B14-87DA-22DC50734911}" type="presParOf" srcId="{9F58E889-9E9F-45BF-8CFF-A3CFC8EE30C5}" destId="{FB168AAB-6227-4C12-875A-E795DA0E8D12}" srcOrd="2" destOrd="0" presId="urn:microsoft.com/office/officeart/2005/8/layout/venn1"/>
    <dgm:cxn modelId="{4FD2DC1A-28F4-4F18-BA41-0792341BC96E}" type="presParOf" srcId="{9F58E889-9E9F-45BF-8CFF-A3CFC8EE30C5}" destId="{2628F2F8-79D4-4636-B9A1-1A72A34197A3}" srcOrd="3" destOrd="0" presId="urn:microsoft.com/office/officeart/2005/8/layout/venn1"/>
    <dgm:cxn modelId="{6F76FE80-727F-43F3-B6DE-E0641BCA5BC4}" type="presParOf" srcId="{9F58E889-9E9F-45BF-8CFF-A3CFC8EE30C5}" destId="{EED77AC4-6250-44A6-8FE4-93CC1FD6035B}" srcOrd="4" destOrd="0" presId="urn:microsoft.com/office/officeart/2005/8/layout/venn1"/>
    <dgm:cxn modelId="{8F5B9113-23FB-4E48-B7AC-231247611678}" type="presParOf" srcId="{9F58E889-9E9F-45BF-8CFF-A3CFC8EE30C5}" destId="{A7F95C35-2B9B-4638-8477-BA08EF22DD75}" srcOrd="5" destOrd="0" presId="urn:microsoft.com/office/officeart/2005/8/layout/venn1"/>
    <dgm:cxn modelId="{0646EBB1-DBA5-42DD-9D3B-9BC9E9CFBBC7}" type="presParOf" srcId="{9F58E889-9E9F-45BF-8CFF-A3CFC8EE30C5}" destId="{C330C098-2119-460E-8480-5BA4190B75AB}" srcOrd="6" destOrd="0" presId="urn:microsoft.com/office/officeart/2005/8/layout/venn1"/>
    <dgm:cxn modelId="{32D3B7ED-9CBA-497A-8627-906F5691A33E}" type="presParOf" srcId="{9F58E889-9E9F-45BF-8CFF-A3CFC8EE30C5}" destId="{A2ACB4CC-03B2-4C99-B487-FB8A3DEC93AF}" srcOrd="7" destOrd="0" presId="urn:microsoft.com/office/officeart/2005/8/layout/venn1"/>
    <dgm:cxn modelId="{0DC60F72-7AD6-4C00-9810-8B506B480F56}" type="presParOf" srcId="{9F58E889-9E9F-45BF-8CFF-A3CFC8EE30C5}" destId="{90E52466-B3B8-45D0-AF52-4248EE53FC58}" srcOrd="8" destOrd="0" presId="urn:microsoft.com/office/officeart/2005/8/layout/venn1"/>
    <dgm:cxn modelId="{315A5997-D9CE-4DB1-83C8-8A3960B86FD8}" type="presParOf" srcId="{9F58E889-9E9F-45BF-8CFF-A3CFC8EE30C5}" destId="{5A77DA90-8788-4EB6-8FCA-26326A99515B}" srcOrd="9" destOrd="0" presId="urn:microsoft.com/office/officeart/2005/8/layout/venn1"/>
    <dgm:cxn modelId="{D22E3B0E-D7A7-447A-95FF-025B0D93390C}" type="presParOf" srcId="{9F58E889-9E9F-45BF-8CFF-A3CFC8EE30C5}" destId="{596AC637-3F6E-4641-AF36-1BED92D0BFAE}" srcOrd="10" destOrd="0" presId="urn:microsoft.com/office/officeart/2005/8/layout/venn1"/>
    <dgm:cxn modelId="{E8E56F16-0635-4E43-943C-DB21084BCFB8}" type="presParOf" srcId="{9F58E889-9E9F-45BF-8CFF-A3CFC8EE30C5}" destId="{B7FD22D6-8E98-4E39-868E-8D3213C99A6A}" srcOrd="11" destOrd="0" presId="urn:microsoft.com/office/officeart/2005/8/layout/venn1"/>
    <dgm:cxn modelId="{48A4B061-C46C-4153-A368-8AA92CE7BC32}" type="presParOf" srcId="{9F58E889-9E9F-45BF-8CFF-A3CFC8EE30C5}" destId="{C431E702-AD7F-4032-8D27-9916F65087CA}" srcOrd="12" destOrd="0" presId="urn:microsoft.com/office/officeart/2005/8/layout/venn1"/>
    <dgm:cxn modelId="{20F2EAE7-88D2-40C4-85BA-66B738D19AC3}" type="presParOf" srcId="{9F58E889-9E9F-45BF-8CFF-A3CFC8EE30C5}" destId="{BF60A562-CF09-4F89-BE95-DC0E037D9AE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75CE0-CC5F-4A8B-BA27-25724A260832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09F4D77-5247-4FED-80C8-62B9FB5A23D6}">
      <dgm:prSet/>
      <dgm:spPr/>
      <dgm:t>
        <a:bodyPr/>
        <a:lstStyle/>
        <a:p>
          <a:pPr rtl="0"/>
          <a:r>
            <a:rPr lang="ru-RU" dirty="0" smtClean="0"/>
            <a:t>Факторы и мотивы выбора профессии: Сильные и слабые личностные качества</a:t>
          </a:r>
          <a:endParaRPr lang="ru-RU" dirty="0"/>
        </a:p>
      </dgm:t>
    </dgm:pt>
    <dgm:pt modelId="{FC64140F-B644-45D9-BAF5-4837E8CD83D5}" type="parTrans" cxnId="{74C3DCFF-B34C-4898-8BE7-B0245C281231}">
      <dgm:prSet/>
      <dgm:spPr/>
      <dgm:t>
        <a:bodyPr/>
        <a:lstStyle/>
        <a:p>
          <a:endParaRPr lang="ru-RU"/>
        </a:p>
      </dgm:t>
    </dgm:pt>
    <dgm:pt modelId="{318D9F65-C005-4742-8107-A8008400FFE2}" type="sibTrans" cxnId="{74C3DCFF-B34C-4898-8BE7-B0245C281231}">
      <dgm:prSet/>
      <dgm:spPr/>
      <dgm:t>
        <a:bodyPr/>
        <a:lstStyle/>
        <a:p>
          <a:endParaRPr lang="ru-RU"/>
        </a:p>
      </dgm:t>
    </dgm:pt>
    <dgm:pt modelId="{5B9BABFD-C596-4EE1-B278-C6BECE88DFC6}">
      <dgm:prSet/>
      <dgm:spPr/>
      <dgm:t>
        <a:bodyPr/>
        <a:lstStyle/>
        <a:p>
          <a:pPr rtl="0"/>
          <a:r>
            <a:rPr lang="ru-RU" smtClean="0"/>
            <a:t>Интерактивные тесты, тренинги, обучение, игры, экскурсии, встречи</a:t>
          </a:r>
          <a:endParaRPr lang="ru-RU"/>
        </a:p>
      </dgm:t>
    </dgm:pt>
    <dgm:pt modelId="{4E0FF3FB-C80B-4CFF-B524-E98AEDFAD00A}" type="parTrans" cxnId="{D83FAAF5-B1E1-4594-B5A2-EB3FE3B7BD23}">
      <dgm:prSet/>
      <dgm:spPr/>
      <dgm:t>
        <a:bodyPr/>
        <a:lstStyle/>
        <a:p>
          <a:endParaRPr lang="ru-RU"/>
        </a:p>
      </dgm:t>
    </dgm:pt>
    <dgm:pt modelId="{6E49771C-67D3-412C-9BB5-B644FBE82CA7}" type="sibTrans" cxnId="{D83FAAF5-B1E1-4594-B5A2-EB3FE3B7BD23}">
      <dgm:prSet/>
      <dgm:spPr/>
      <dgm:t>
        <a:bodyPr/>
        <a:lstStyle/>
        <a:p>
          <a:endParaRPr lang="ru-RU"/>
        </a:p>
      </dgm:t>
    </dgm:pt>
    <dgm:pt modelId="{1663C979-232A-4645-99D6-EC4CA8F0B872}">
      <dgm:prSet/>
      <dgm:spPr/>
      <dgm:t>
        <a:bodyPr/>
        <a:lstStyle/>
        <a:p>
          <a:pPr rtl="0"/>
          <a:r>
            <a:rPr lang="ru-RU" smtClean="0"/>
            <a:t>Беседы и наблюдение: «плюсы и минусы профессий»</a:t>
          </a:r>
          <a:endParaRPr lang="ru-RU"/>
        </a:p>
      </dgm:t>
    </dgm:pt>
    <dgm:pt modelId="{E6DDEFE8-3131-4B59-B714-790DFE98BE0A}" type="parTrans" cxnId="{35815B08-5352-4732-B65E-F4BCC16E473F}">
      <dgm:prSet/>
      <dgm:spPr/>
      <dgm:t>
        <a:bodyPr/>
        <a:lstStyle/>
        <a:p>
          <a:endParaRPr lang="ru-RU"/>
        </a:p>
      </dgm:t>
    </dgm:pt>
    <dgm:pt modelId="{0EC04A08-6315-411F-B8DE-D5F05F23FD29}" type="sibTrans" cxnId="{35815B08-5352-4732-B65E-F4BCC16E473F}">
      <dgm:prSet/>
      <dgm:spPr/>
      <dgm:t>
        <a:bodyPr/>
        <a:lstStyle/>
        <a:p>
          <a:endParaRPr lang="ru-RU"/>
        </a:p>
      </dgm:t>
    </dgm:pt>
    <dgm:pt modelId="{D5628326-1D14-4E78-9D99-0422CD13E435}">
      <dgm:prSet/>
      <dgm:spPr/>
      <dgm:t>
        <a:bodyPr/>
        <a:lstStyle/>
        <a:p>
          <a:pPr rtl="0"/>
          <a:r>
            <a:rPr lang="ru-RU" dirty="0" smtClean="0"/>
            <a:t>Информация об ОУ, ВУЗах, </a:t>
          </a:r>
          <a:r>
            <a:rPr lang="ru-RU" dirty="0" err="1" smtClean="0"/>
            <a:t>СУЗах</a:t>
          </a:r>
          <a:r>
            <a:rPr lang="ru-RU" dirty="0" smtClean="0"/>
            <a:t>: Дни открытых дверей ОУ </a:t>
          </a:r>
          <a:endParaRPr lang="ru-RU" dirty="0"/>
        </a:p>
      </dgm:t>
    </dgm:pt>
    <dgm:pt modelId="{7851A132-179E-4366-9350-649C36720EB8}" type="parTrans" cxnId="{3DE83E12-CB0A-461F-B17E-114B242324A8}">
      <dgm:prSet/>
      <dgm:spPr/>
      <dgm:t>
        <a:bodyPr/>
        <a:lstStyle/>
        <a:p>
          <a:endParaRPr lang="ru-RU"/>
        </a:p>
      </dgm:t>
    </dgm:pt>
    <dgm:pt modelId="{F9099F5A-A8BE-4ADF-8A85-4A791A132343}" type="sibTrans" cxnId="{3DE83E12-CB0A-461F-B17E-114B242324A8}">
      <dgm:prSet/>
      <dgm:spPr/>
      <dgm:t>
        <a:bodyPr/>
        <a:lstStyle/>
        <a:p>
          <a:endParaRPr lang="ru-RU"/>
        </a:p>
      </dgm:t>
    </dgm:pt>
    <dgm:pt modelId="{E6621574-FBF1-480A-B77B-CDFB44D98651}">
      <dgm:prSet/>
      <dgm:spPr/>
      <dgm:t>
        <a:bodyPr/>
        <a:lstStyle/>
        <a:p>
          <a:pPr rtl="0"/>
          <a:r>
            <a:rPr lang="ru-RU" smtClean="0"/>
            <a:t>Поддержка</a:t>
          </a:r>
          <a:endParaRPr lang="ru-RU"/>
        </a:p>
      </dgm:t>
    </dgm:pt>
    <dgm:pt modelId="{B5DA1D88-7902-4AB6-B524-7FEA7CD01CA8}" type="parTrans" cxnId="{96EC9BC3-4110-4782-B0FA-6414E9C3D343}">
      <dgm:prSet/>
      <dgm:spPr/>
      <dgm:t>
        <a:bodyPr/>
        <a:lstStyle/>
        <a:p>
          <a:endParaRPr lang="ru-RU"/>
        </a:p>
      </dgm:t>
    </dgm:pt>
    <dgm:pt modelId="{D401CD22-E8BC-4844-927B-A933835F5DB4}" type="sibTrans" cxnId="{96EC9BC3-4110-4782-B0FA-6414E9C3D343}">
      <dgm:prSet/>
      <dgm:spPr/>
      <dgm:t>
        <a:bodyPr/>
        <a:lstStyle/>
        <a:p>
          <a:endParaRPr lang="ru-RU"/>
        </a:p>
      </dgm:t>
    </dgm:pt>
    <dgm:pt modelId="{BBA34838-6503-4F78-93C4-D779DC633A5B}">
      <dgm:prSet/>
      <dgm:spPr/>
      <dgm:t>
        <a:bodyPr/>
        <a:lstStyle/>
        <a:p>
          <a:pPr rtl="0"/>
          <a:r>
            <a:rPr lang="ru-RU" dirty="0" smtClean="0"/>
            <a:t>Выбор профильного направления (ГИА); Профильные внеурочные занятия</a:t>
          </a:r>
          <a:endParaRPr lang="ru-RU" dirty="0"/>
        </a:p>
      </dgm:t>
    </dgm:pt>
    <dgm:pt modelId="{8FEF0089-3E88-4979-B041-ED82C4A02A18}" type="parTrans" cxnId="{6002797B-B1C7-496F-8A78-DE89223D418B}">
      <dgm:prSet/>
      <dgm:spPr/>
      <dgm:t>
        <a:bodyPr/>
        <a:lstStyle/>
        <a:p>
          <a:endParaRPr lang="ru-RU"/>
        </a:p>
      </dgm:t>
    </dgm:pt>
    <dgm:pt modelId="{4D00E9F7-9B45-4482-AECB-FEC7EF84EEAF}" type="sibTrans" cxnId="{6002797B-B1C7-496F-8A78-DE89223D418B}">
      <dgm:prSet/>
      <dgm:spPr/>
      <dgm:t>
        <a:bodyPr/>
        <a:lstStyle/>
        <a:p>
          <a:endParaRPr lang="ru-RU"/>
        </a:p>
      </dgm:t>
    </dgm:pt>
    <dgm:pt modelId="{FE7505BA-23F9-4633-9204-9650729BFFAA}">
      <dgm:prSet/>
      <dgm:spPr/>
      <dgm:t>
        <a:bodyPr/>
        <a:lstStyle/>
        <a:p>
          <a:pPr rtl="0"/>
          <a:r>
            <a:rPr lang="ru-RU" smtClean="0"/>
            <a:t>Обращение к специалисту: психологу, профориентологу</a:t>
          </a:r>
          <a:endParaRPr lang="ru-RU"/>
        </a:p>
      </dgm:t>
    </dgm:pt>
    <dgm:pt modelId="{A9238933-BEB6-4310-B3E2-2198AAFA657D}" type="parTrans" cxnId="{E051E460-F1F7-42B2-9ECA-8A7CA95B24B1}">
      <dgm:prSet/>
      <dgm:spPr/>
      <dgm:t>
        <a:bodyPr/>
        <a:lstStyle/>
        <a:p>
          <a:endParaRPr lang="ru-RU"/>
        </a:p>
      </dgm:t>
    </dgm:pt>
    <dgm:pt modelId="{38B0128E-8A67-4535-A5B3-95C429E80BEF}" type="sibTrans" cxnId="{E051E460-F1F7-42B2-9ECA-8A7CA95B24B1}">
      <dgm:prSet/>
      <dgm:spPr/>
      <dgm:t>
        <a:bodyPr/>
        <a:lstStyle/>
        <a:p>
          <a:endParaRPr lang="ru-RU"/>
        </a:p>
      </dgm:t>
    </dgm:pt>
    <dgm:pt modelId="{B4EAA050-7EF9-4207-B285-49FEC89BD886}" type="pres">
      <dgm:prSet presAssocID="{14B75CE0-CC5F-4A8B-BA27-25724A2608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A999BF0-B3EF-448F-AD0B-F17DB3CF5BB8}" type="pres">
      <dgm:prSet presAssocID="{14B75CE0-CC5F-4A8B-BA27-25724A260832}" presName="Name1" presStyleCnt="0"/>
      <dgm:spPr/>
    </dgm:pt>
    <dgm:pt modelId="{45985D52-EA88-463E-84CB-02533B832BDE}" type="pres">
      <dgm:prSet presAssocID="{14B75CE0-CC5F-4A8B-BA27-25724A260832}" presName="cycle" presStyleCnt="0"/>
      <dgm:spPr/>
    </dgm:pt>
    <dgm:pt modelId="{982035B6-F926-4A5A-9BA4-5D81C5C1E87D}" type="pres">
      <dgm:prSet presAssocID="{14B75CE0-CC5F-4A8B-BA27-25724A260832}" presName="srcNode" presStyleLbl="node1" presStyleIdx="0" presStyleCnt="7"/>
      <dgm:spPr/>
    </dgm:pt>
    <dgm:pt modelId="{BCDB5927-14BE-4D87-BE75-B74EDA15A105}" type="pres">
      <dgm:prSet presAssocID="{14B75CE0-CC5F-4A8B-BA27-25724A260832}" presName="conn" presStyleLbl="parChTrans1D2" presStyleIdx="0" presStyleCnt="1"/>
      <dgm:spPr/>
      <dgm:t>
        <a:bodyPr/>
        <a:lstStyle/>
        <a:p>
          <a:endParaRPr lang="ru-RU"/>
        </a:p>
      </dgm:t>
    </dgm:pt>
    <dgm:pt modelId="{CAD4DF7F-C0CE-4690-801C-C2F1F03B2B0A}" type="pres">
      <dgm:prSet presAssocID="{14B75CE0-CC5F-4A8B-BA27-25724A260832}" presName="extraNode" presStyleLbl="node1" presStyleIdx="0" presStyleCnt="7"/>
      <dgm:spPr/>
    </dgm:pt>
    <dgm:pt modelId="{A95DADD5-408D-4338-935A-83C4BA1AC3B8}" type="pres">
      <dgm:prSet presAssocID="{14B75CE0-CC5F-4A8B-BA27-25724A260832}" presName="dstNode" presStyleLbl="node1" presStyleIdx="0" presStyleCnt="7"/>
      <dgm:spPr/>
    </dgm:pt>
    <dgm:pt modelId="{CFF83674-6665-4CFC-87C4-90EB161EAE1F}" type="pres">
      <dgm:prSet presAssocID="{709F4D77-5247-4FED-80C8-62B9FB5A23D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1CD88-CF01-41F0-9CA2-F3BB56A11462}" type="pres">
      <dgm:prSet presAssocID="{709F4D77-5247-4FED-80C8-62B9FB5A23D6}" presName="accent_1" presStyleCnt="0"/>
      <dgm:spPr/>
    </dgm:pt>
    <dgm:pt modelId="{3A26B64A-A221-4BC1-B6A3-C0B0220D2198}" type="pres">
      <dgm:prSet presAssocID="{709F4D77-5247-4FED-80C8-62B9FB5A23D6}" presName="accentRepeatNode" presStyleLbl="solidFgAcc1" presStyleIdx="0" presStyleCnt="7"/>
      <dgm:spPr/>
    </dgm:pt>
    <dgm:pt modelId="{1950970E-FA03-4013-A175-FA8F042B23B9}" type="pres">
      <dgm:prSet presAssocID="{5B9BABFD-C596-4EE1-B278-C6BECE88DFC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F2A9C-1718-462F-B361-C75B8AC91E5D}" type="pres">
      <dgm:prSet presAssocID="{5B9BABFD-C596-4EE1-B278-C6BECE88DFC6}" presName="accent_2" presStyleCnt="0"/>
      <dgm:spPr/>
    </dgm:pt>
    <dgm:pt modelId="{21B5AA02-5E85-4D6C-AA1B-13BA4DCF7A56}" type="pres">
      <dgm:prSet presAssocID="{5B9BABFD-C596-4EE1-B278-C6BECE88DFC6}" presName="accentRepeatNode" presStyleLbl="solidFgAcc1" presStyleIdx="1" presStyleCnt="7"/>
      <dgm:spPr/>
    </dgm:pt>
    <dgm:pt modelId="{C3D8667A-5F7D-440D-AB76-4BA6D419B6BF}" type="pres">
      <dgm:prSet presAssocID="{1663C979-232A-4645-99D6-EC4CA8F0B87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FB2B3-7000-4C96-90CA-8E428472B57D}" type="pres">
      <dgm:prSet presAssocID="{1663C979-232A-4645-99D6-EC4CA8F0B872}" presName="accent_3" presStyleCnt="0"/>
      <dgm:spPr/>
    </dgm:pt>
    <dgm:pt modelId="{E8B649C6-FCF4-4624-B2E0-585F8C22DDE5}" type="pres">
      <dgm:prSet presAssocID="{1663C979-232A-4645-99D6-EC4CA8F0B872}" presName="accentRepeatNode" presStyleLbl="solidFgAcc1" presStyleIdx="2" presStyleCnt="7"/>
      <dgm:spPr/>
    </dgm:pt>
    <dgm:pt modelId="{3E20B444-E224-4600-BA2C-696D78BA0D31}" type="pres">
      <dgm:prSet presAssocID="{D5628326-1D14-4E78-9D99-0422CD13E43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DE3B9-F416-4195-9416-BDDC051407E3}" type="pres">
      <dgm:prSet presAssocID="{D5628326-1D14-4E78-9D99-0422CD13E435}" presName="accent_4" presStyleCnt="0"/>
      <dgm:spPr/>
    </dgm:pt>
    <dgm:pt modelId="{3134D768-25EB-4DB7-BAFE-D17029C94E39}" type="pres">
      <dgm:prSet presAssocID="{D5628326-1D14-4E78-9D99-0422CD13E435}" presName="accentRepeatNode" presStyleLbl="solidFgAcc1" presStyleIdx="3" presStyleCnt="7"/>
      <dgm:spPr/>
    </dgm:pt>
    <dgm:pt modelId="{8AF65EEA-507A-4D95-A5BD-AF0248A52E45}" type="pres">
      <dgm:prSet presAssocID="{E6621574-FBF1-480A-B77B-CDFB44D9865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33150-BE28-4C3E-B660-12B114801D05}" type="pres">
      <dgm:prSet presAssocID="{E6621574-FBF1-480A-B77B-CDFB44D98651}" presName="accent_5" presStyleCnt="0"/>
      <dgm:spPr/>
    </dgm:pt>
    <dgm:pt modelId="{4DB43B03-D104-4FC2-AF03-D48B5B1025EE}" type="pres">
      <dgm:prSet presAssocID="{E6621574-FBF1-480A-B77B-CDFB44D98651}" presName="accentRepeatNode" presStyleLbl="solidFgAcc1" presStyleIdx="4" presStyleCnt="7"/>
      <dgm:spPr/>
    </dgm:pt>
    <dgm:pt modelId="{C5429BEA-50E3-48CB-8775-66C5F6FD053B}" type="pres">
      <dgm:prSet presAssocID="{BBA34838-6503-4F78-93C4-D779DC633A5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F63F1-86B9-4E68-A426-80B9725F7EDA}" type="pres">
      <dgm:prSet presAssocID="{BBA34838-6503-4F78-93C4-D779DC633A5B}" presName="accent_6" presStyleCnt="0"/>
      <dgm:spPr/>
    </dgm:pt>
    <dgm:pt modelId="{72307662-312E-404C-8C8E-66A67E0DDF17}" type="pres">
      <dgm:prSet presAssocID="{BBA34838-6503-4F78-93C4-D779DC633A5B}" presName="accentRepeatNode" presStyleLbl="solidFgAcc1" presStyleIdx="5" presStyleCnt="7"/>
      <dgm:spPr/>
    </dgm:pt>
    <dgm:pt modelId="{0C60EA3D-4CF9-4581-B85F-4B5AD791EF2C}" type="pres">
      <dgm:prSet presAssocID="{FE7505BA-23F9-4633-9204-9650729BFFA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7B582-9B25-4498-840C-F322B0C0B31E}" type="pres">
      <dgm:prSet presAssocID="{FE7505BA-23F9-4633-9204-9650729BFFAA}" presName="accent_7" presStyleCnt="0"/>
      <dgm:spPr/>
    </dgm:pt>
    <dgm:pt modelId="{5ECE8AFE-D35E-4BE8-B5C0-22D2EF0BACFF}" type="pres">
      <dgm:prSet presAssocID="{FE7505BA-23F9-4633-9204-9650729BFFAA}" presName="accentRepeatNode" presStyleLbl="solidFgAcc1" presStyleIdx="6" presStyleCnt="7"/>
      <dgm:spPr/>
    </dgm:pt>
  </dgm:ptLst>
  <dgm:cxnLst>
    <dgm:cxn modelId="{0FB534BC-08B8-4465-A325-8D7FF3F4E842}" type="presOf" srcId="{709F4D77-5247-4FED-80C8-62B9FB5A23D6}" destId="{CFF83674-6665-4CFC-87C4-90EB161EAE1F}" srcOrd="0" destOrd="0" presId="urn:microsoft.com/office/officeart/2008/layout/VerticalCurvedList"/>
    <dgm:cxn modelId="{35815B08-5352-4732-B65E-F4BCC16E473F}" srcId="{14B75CE0-CC5F-4A8B-BA27-25724A260832}" destId="{1663C979-232A-4645-99D6-EC4CA8F0B872}" srcOrd="2" destOrd="0" parTransId="{E6DDEFE8-3131-4B59-B714-790DFE98BE0A}" sibTransId="{0EC04A08-6315-411F-B8DE-D5F05F23FD29}"/>
    <dgm:cxn modelId="{53DFD2C6-0A4D-4693-8C89-F0662FB563D3}" type="presOf" srcId="{FE7505BA-23F9-4633-9204-9650729BFFAA}" destId="{0C60EA3D-4CF9-4581-B85F-4B5AD791EF2C}" srcOrd="0" destOrd="0" presId="urn:microsoft.com/office/officeart/2008/layout/VerticalCurvedList"/>
    <dgm:cxn modelId="{74C3DCFF-B34C-4898-8BE7-B0245C281231}" srcId="{14B75CE0-CC5F-4A8B-BA27-25724A260832}" destId="{709F4D77-5247-4FED-80C8-62B9FB5A23D6}" srcOrd="0" destOrd="0" parTransId="{FC64140F-B644-45D9-BAF5-4837E8CD83D5}" sibTransId="{318D9F65-C005-4742-8107-A8008400FFE2}"/>
    <dgm:cxn modelId="{72004779-CA35-4D94-B162-F6352DCFC73B}" type="presOf" srcId="{BBA34838-6503-4F78-93C4-D779DC633A5B}" destId="{C5429BEA-50E3-48CB-8775-66C5F6FD053B}" srcOrd="0" destOrd="0" presId="urn:microsoft.com/office/officeart/2008/layout/VerticalCurvedList"/>
    <dgm:cxn modelId="{A96D0B5C-D794-4404-B195-92F04E6B5C8A}" type="presOf" srcId="{1663C979-232A-4645-99D6-EC4CA8F0B872}" destId="{C3D8667A-5F7D-440D-AB76-4BA6D419B6BF}" srcOrd="0" destOrd="0" presId="urn:microsoft.com/office/officeart/2008/layout/VerticalCurvedList"/>
    <dgm:cxn modelId="{704787D1-3F34-4E80-B35C-517DDE156C42}" type="presOf" srcId="{318D9F65-C005-4742-8107-A8008400FFE2}" destId="{BCDB5927-14BE-4D87-BE75-B74EDA15A105}" srcOrd="0" destOrd="0" presId="urn:microsoft.com/office/officeart/2008/layout/VerticalCurvedList"/>
    <dgm:cxn modelId="{9C9EED1F-D60C-48CC-97BF-E2D043A2558B}" type="presOf" srcId="{E6621574-FBF1-480A-B77B-CDFB44D98651}" destId="{8AF65EEA-507A-4D95-A5BD-AF0248A52E45}" srcOrd="0" destOrd="0" presId="urn:microsoft.com/office/officeart/2008/layout/VerticalCurvedList"/>
    <dgm:cxn modelId="{96EC9BC3-4110-4782-B0FA-6414E9C3D343}" srcId="{14B75CE0-CC5F-4A8B-BA27-25724A260832}" destId="{E6621574-FBF1-480A-B77B-CDFB44D98651}" srcOrd="4" destOrd="0" parTransId="{B5DA1D88-7902-4AB6-B524-7FEA7CD01CA8}" sibTransId="{D401CD22-E8BC-4844-927B-A933835F5DB4}"/>
    <dgm:cxn modelId="{77EC3C91-A5D9-438C-9DF2-AFDBB297AB8A}" type="presOf" srcId="{5B9BABFD-C596-4EE1-B278-C6BECE88DFC6}" destId="{1950970E-FA03-4013-A175-FA8F042B23B9}" srcOrd="0" destOrd="0" presId="urn:microsoft.com/office/officeart/2008/layout/VerticalCurvedList"/>
    <dgm:cxn modelId="{21995AC3-EA9F-462B-B5B9-B94D5678F9D4}" type="presOf" srcId="{14B75CE0-CC5F-4A8B-BA27-25724A260832}" destId="{B4EAA050-7EF9-4207-B285-49FEC89BD886}" srcOrd="0" destOrd="0" presId="urn:microsoft.com/office/officeart/2008/layout/VerticalCurvedList"/>
    <dgm:cxn modelId="{D83FAAF5-B1E1-4594-B5A2-EB3FE3B7BD23}" srcId="{14B75CE0-CC5F-4A8B-BA27-25724A260832}" destId="{5B9BABFD-C596-4EE1-B278-C6BECE88DFC6}" srcOrd="1" destOrd="0" parTransId="{4E0FF3FB-C80B-4CFF-B524-E98AEDFAD00A}" sibTransId="{6E49771C-67D3-412C-9BB5-B644FBE82CA7}"/>
    <dgm:cxn modelId="{E051E460-F1F7-42B2-9ECA-8A7CA95B24B1}" srcId="{14B75CE0-CC5F-4A8B-BA27-25724A260832}" destId="{FE7505BA-23F9-4633-9204-9650729BFFAA}" srcOrd="6" destOrd="0" parTransId="{A9238933-BEB6-4310-B3E2-2198AAFA657D}" sibTransId="{38B0128E-8A67-4535-A5B3-95C429E80BEF}"/>
    <dgm:cxn modelId="{08306001-AE3C-40F8-95AC-A6A4FCE6A573}" type="presOf" srcId="{D5628326-1D14-4E78-9D99-0422CD13E435}" destId="{3E20B444-E224-4600-BA2C-696D78BA0D31}" srcOrd="0" destOrd="0" presId="urn:microsoft.com/office/officeart/2008/layout/VerticalCurvedList"/>
    <dgm:cxn modelId="{6002797B-B1C7-496F-8A78-DE89223D418B}" srcId="{14B75CE0-CC5F-4A8B-BA27-25724A260832}" destId="{BBA34838-6503-4F78-93C4-D779DC633A5B}" srcOrd="5" destOrd="0" parTransId="{8FEF0089-3E88-4979-B041-ED82C4A02A18}" sibTransId="{4D00E9F7-9B45-4482-AECB-FEC7EF84EEAF}"/>
    <dgm:cxn modelId="{3DE83E12-CB0A-461F-B17E-114B242324A8}" srcId="{14B75CE0-CC5F-4A8B-BA27-25724A260832}" destId="{D5628326-1D14-4E78-9D99-0422CD13E435}" srcOrd="3" destOrd="0" parTransId="{7851A132-179E-4366-9350-649C36720EB8}" sibTransId="{F9099F5A-A8BE-4ADF-8A85-4A791A132343}"/>
    <dgm:cxn modelId="{E5E6D1F3-EEB4-4ADF-8E9C-36E596DE4ED2}" type="presParOf" srcId="{B4EAA050-7EF9-4207-B285-49FEC89BD886}" destId="{4A999BF0-B3EF-448F-AD0B-F17DB3CF5BB8}" srcOrd="0" destOrd="0" presId="urn:microsoft.com/office/officeart/2008/layout/VerticalCurvedList"/>
    <dgm:cxn modelId="{CB0993D7-62B2-459E-8D2B-55E28E6950F8}" type="presParOf" srcId="{4A999BF0-B3EF-448F-AD0B-F17DB3CF5BB8}" destId="{45985D52-EA88-463E-84CB-02533B832BDE}" srcOrd="0" destOrd="0" presId="urn:microsoft.com/office/officeart/2008/layout/VerticalCurvedList"/>
    <dgm:cxn modelId="{102E474A-30CD-484B-9616-696FBDF7BD5E}" type="presParOf" srcId="{45985D52-EA88-463E-84CB-02533B832BDE}" destId="{982035B6-F926-4A5A-9BA4-5D81C5C1E87D}" srcOrd="0" destOrd="0" presId="urn:microsoft.com/office/officeart/2008/layout/VerticalCurvedList"/>
    <dgm:cxn modelId="{AEDD8E08-4F6C-44BE-B54E-A6CA78B321B4}" type="presParOf" srcId="{45985D52-EA88-463E-84CB-02533B832BDE}" destId="{BCDB5927-14BE-4D87-BE75-B74EDA15A105}" srcOrd="1" destOrd="0" presId="urn:microsoft.com/office/officeart/2008/layout/VerticalCurvedList"/>
    <dgm:cxn modelId="{989015C2-F315-4D38-AD26-B639FCF9AED0}" type="presParOf" srcId="{45985D52-EA88-463E-84CB-02533B832BDE}" destId="{CAD4DF7F-C0CE-4690-801C-C2F1F03B2B0A}" srcOrd="2" destOrd="0" presId="urn:microsoft.com/office/officeart/2008/layout/VerticalCurvedList"/>
    <dgm:cxn modelId="{A14AD925-3A43-4832-AE4E-7BDD70EB6E93}" type="presParOf" srcId="{45985D52-EA88-463E-84CB-02533B832BDE}" destId="{A95DADD5-408D-4338-935A-83C4BA1AC3B8}" srcOrd="3" destOrd="0" presId="urn:microsoft.com/office/officeart/2008/layout/VerticalCurvedList"/>
    <dgm:cxn modelId="{BDD40EB6-18DC-41E1-9D3B-A6BAB4BB34D3}" type="presParOf" srcId="{4A999BF0-B3EF-448F-AD0B-F17DB3CF5BB8}" destId="{CFF83674-6665-4CFC-87C4-90EB161EAE1F}" srcOrd="1" destOrd="0" presId="urn:microsoft.com/office/officeart/2008/layout/VerticalCurvedList"/>
    <dgm:cxn modelId="{4A9AD459-BE9B-46D5-8FFB-C4BEA8B951EC}" type="presParOf" srcId="{4A999BF0-B3EF-448F-AD0B-F17DB3CF5BB8}" destId="{6B51CD88-CF01-41F0-9CA2-F3BB56A11462}" srcOrd="2" destOrd="0" presId="urn:microsoft.com/office/officeart/2008/layout/VerticalCurvedList"/>
    <dgm:cxn modelId="{B9885E4D-997F-49F1-BF8D-2E31EA9D40C8}" type="presParOf" srcId="{6B51CD88-CF01-41F0-9CA2-F3BB56A11462}" destId="{3A26B64A-A221-4BC1-B6A3-C0B0220D2198}" srcOrd="0" destOrd="0" presId="urn:microsoft.com/office/officeart/2008/layout/VerticalCurvedList"/>
    <dgm:cxn modelId="{7D49CBA1-8426-4FDA-9AF8-B1EBB36ECDA0}" type="presParOf" srcId="{4A999BF0-B3EF-448F-AD0B-F17DB3CF5BB8}" destId="{1950970E-FA03-4013-A175-FA8F042B23B9}" srcOrd="3" destOrd="0" presId="urn:microsoft.com/office/officeart/2008/layout/VerticalCurvedList"/>
    <dgm:cxn modelId="{E4B831DF-E8DE-4827-8AB4-946DA6E24A10}" type="presParOf" srcId="{4A999BF0-B3EF-448F-AD0B-F17DB3CF5BB8}" destId="{411F2A9C-1718-462F-B361-C75B8AC91E5D}" srcOrd="4" destOrd="0" presId="urn:microsoft.com/office/officeart/2008/layout/VerticalCurvedList"/>
    <dgm:cxn modelId="{98A429EA-6B5B-49D0-B717-4FD47884456F}" type="presParOf" srcId="{411F2A9C-1718-462F-B361-C75B8AC91E5D}" destId="{21B5AA02-5E85-4D6C-AA1B-13BA4DCF7A56}" srcOrd="0" destOrd="0" presId="urn:microsoft.com/office/officeart/2008/layout/VerticalCurvedList"/>
    <dgm:cxn modelId="{7165B657-FB1F-40BA-BE24-9A3C38EB124D}" type="presParOf" srcId="{4A999BF0-B3EF-448F-AD0B-F17DB3CF5BB8}" destId="{C3D8667A-5F7D-440D-AB76-4BA6D419B6BF}" srcOrd="5" destOrd="0" presId="urn:microsoft.com/office/officeart/2008/layout/VerticalCurvedList"/>
    <dgm:cxn modelId="{D0E317FB-8510-4918-A2CE-5A2E4ABEC500}" type="presParOf" srcId="{4A999BF0-B3EF-448F-AD0B-F17DB3CF5BB8}" destId="{9B8FB2B3-7000-4C96-90CA-8E428472B57D}" srcOrd="6" destOrd="0" presId="urn:microsoft.com/office/officeart/2008/layout/VerticalCurvedList"/>
    <dgm:cxn modelId="{4D3F9A0C-CBC3-4ABF-9860-C83E93549666}" type="presParOf" srcId="{9B8FB2B3-7000-4C96-90CA-8E428472B57D}" destId="{E8B649C6-FCF4-4624-B2E0-585F8C22DDE5}" srcOrd="0" destOrd="0" presId="urn:microsoft.com/office/officeart/2008/layout/VerticalCurvedList"/>
    <dgm:cxn modelId="{4BEE5F66-1C92-4258-99BD-FCFD19319E97}" type="presParOf" srcId="{4A999BF0-B3EF-448F-AD0B-F17DB3CF5BB8}" destId="{3E20B444-E224-4600-BA2C-696D78BA0D31}" srcOrd="7" destOrd="0" presId="urn:microsoft.com/office/officeart/2008/layout/VerticalCurvedList"/>
    <dgm:cxn modelId="{1660D41C-13CA-45F5-9F10-F8BFCE4AC580}" type="presParOf" srcId="{4A999BF0-B3EF-448F-AD0B-F17DB3CF5BB8}" destId="{2EBDE3B9-F416-4195-9416-BDDC051407E3}" srcOrd="8" destOrd="0" presId="urn:microsoft.com/office/officeart/2008/layout/VerticalCurvedList"/>
    <dgm:cxn modelId="{894A4372-9C08-402E-89EB-428CAD993A34}" type="presParOf" srcId="{2EBDE3B9-F416-4195-9416-BDDC051407E3}" destId="{3134D768-25EB-4DB7-BAFE-D17029C94E39}" srcOrd="0" destOrd="0" presId="urn:microsoft.com/office/officeart/2008/layout/VerticalCurvedList"/>
    <dgm:cxn modelId="{2759CAE9-871C-410A-935C-D054C7F741B0}" type="presParOf" srcId="{4A999BF0-B3EF-448F-AD0B-F17DB3CF5BB8}" destId="{8AF65EEA-507A-4D95-A5BD-AF0248A52E45}" srcOrd="9" destOrd="0" presId="urn:microsoft.com/office/officeart/2008/layout/VerticalCurvedList"/>
    <dgm:cxn modelId="{119B718E-780F-40ED-B40A-170C42EE1682}" type="presParOf" srcId="{4A999BF0-B3EF-448F-AD0B-F17DB3CF5BB8}" destId="{FA333150-BE28-4C3E-B660-12B114801D05}" srcOrd="10" destOrd="0" presId="urn:microsoft.com/office/officeart/2008/layout/VerticalCurvedList"/>
    <dgm:cxn modelId="{64BC4427-CFBA-4ADE-9DAF-4F2B8104E01A}" type="presParOf" srcId="{FA333150-BE28-4C3E-B660-12B114801D05}" destId="{4DB43B03-D104-4FC2-AF03-D48B5B1025EE}" srcOrd="0" destOrd="0" presId="urn:microsoft.com/office/officeart/2008/layout/VerticalCurvedList"/>
    <dgm:cxn modelId="{7C876599-BB39-4C3D-98EC-A86854FAE67C}" type="presParOf" srcId="{4A999BF0-B3EF-448F-AD0B-F17DB3CF5BB8}" destId="{C5429BEA-50E3-48CB-8775-66C5F6FD053B}" srcOrd="11" destOrd="0" presId="urn:microsoft.com/office/officeart/2008/layout/VerticalCurvedList"/>
    <dgm:cxn modelId="{38525BDD-330A-47FE-A9DA-6CBFE641A590}" type="presParOf" srcId="{4A999BF0-B3EF-448F-AD0B-F17DB3CF5BB8}" destId="{AFAF63F1-86B9-4E68-A426-80B9725F7EDA}" srcOrd="12" destOrd="0" presId="urn:microsoft.com/office/officeart/2008/layout/VerticalCurvedList"/>
    <dgm:cxn modelId="{8765DC7B-7F1D-484A-A553-0F99148462B3}" type="presParOf" srcId="{AFAF63F1-86B9-4E68-A426-80B9725F7EDA}" destId="{72307662-312E-404C-8C8E-66A67E0DDF17}" srcOrd="0" destOrd="0" presId="urn:microsoft.com/office/officeart/2008/layout/VerticalCurvedList"/>
    <dgm:cxn modelId="{A27924AD-8C70-4977-8566-11113CFD1D19}" type="presParOf" srcId="{4A999BF0-B3EF-448F-AD0B-F17DB3CF5BB8}" destId="{0C60EA3D-4CF9-4581-B85F-4B5AD791EF2C}" srcOrd="13" destOrd="0" presId="urn:microsoft.com/office/officeart/2008/layout/VerticalCurvedList"/>
    <dgm:cxn modelId="{877AFC53-DA92-46F5-8C32-00255DE4777F}" type="presParOf" srcId="{4A999BF0-B3EF-448F-AD0B-F17DB3CF5BB8}" destId="{32B7B582-9B25-4498-840C-F322B0C0B31E}" srcOrd="14" destOrd="0" presId="urn:microsoft.com/office/officeart/2008/layout/VerticalCurvedList"/>
    <dgm:cxn modelId="{2E942E4E-4F1F-4960-9A1B-0867B60CEDF8}" type="presParOf" srcId="{32B7B582-9B25-4498-840C-F322B0C0B31E}" destId="{5ECE8AFE-D35E-4BE8-B5C0-22D2EF0BAC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D7A09-06AA-4CE0-BACC-546BB681E769}" type="doc">
      <dgm:prSet loTypeId="urn:microsoft.com/office/officeart/2005/8/layout/target3" loCatId="relationship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6D58D5CE-E205-4B15-923B-AECFA9486E73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Выбор профильного направления в школе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190F21-92D7-4D52-B0D4-F17AC9549966}" type="parTrans" cxnId="{81FDEA42-504A-40AC-9566-EB61FF380CA6}">
      <dgm:prSet/>
      <dgm:spPr/>
      <dgm:t>
        <a:bodyPr/>
        <a:lstStyle/>
        <a:p>
          <a:endParaRPr lang="ru-RU"/>
        </a:p>
      </dgm:t>
    </dgm:pt>
    <dgm:pt modelId="{A7FC9C36-45EE-4526-BDC3-DE964AB0094E}" type="sibTrans" cxnId="{81FDEA42-504A-40AC-9566-EB61FF380CA6}">
      <dgm:prSet/>
      <dgm:spPr/>
      <dgm:t>
        <a:bodyPr/>
        <a:lstStyle/>
        <a:p>
          <a:endParaRPr lang="ru-RU"/>
        </a:p>
      </dgm:t>
    </dgm:pt>
    <dgm:pt modelId="{80C41EF6-D90E-4DF8-BB5A-C6AD778A857F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Информация и выбор ВУЗа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86526D-0547-46BE-8AAC-C8C1E8C20D98}" type="parTrans" cxnId="{5D56BA55-010D-4BFA-885A-D520A718C25F}">
      <dgm:prSet/>
      <dgm:spPr/>
      <dgm:t>
        <a:bodyPr/>
        <a:lstStyle/>
        <a:p>
          <a:endParaRPr lang="ru-RU"/>
        </a:p>
      </dgm:t>
    </dgm:pt>
    <dgm:pt modelId="{9D958414-238A-418F-8FA8-303B1FE2C852}" type="sibTrans" cxnId="{5D56BA55-010D-4BFA-885A-D520A718C25F}">
      <dgm:prSet/>
      <dgm:spPr/>
      <dgm:t>
        <a:bodyPr/>
        <a:lstStyle/>
        <a:p>
          <a:endParaRPr lang="ru-RU"/>
        </a:p>
      </dgm:t>
    </dgm:pt>
    <dgm:pt modelId="{DEB1B370-DDEC-4FC4-8FA0-CB6C1948BF35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Организация подготовки к ГИА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7E43A86-518B-443F-AA13-1C4E528B397B}" type="parTrans" cxnId="{404D99B1-5F2E-4810-A367-37328D40640B}">
      <dgm:prSet/>
      <dgm:spPr/>
      <dgm:t>
        <a:bodyPr/>
        <a:lstStyle/>
        <a:p>
          <a:endParaRPr lang="ru-RU"/>
        </a:p>
      </dgm:t>
    </dgm:pt>
    <dgm:pt modelId="{1A6CCEAC-B0F3-4CBC-9115-6422FA245A20}" type="sibTrans" cxnId="{404D99B1-5F2E-4810-A367-37328D40640B}">
      <dgm:prSet/>
      <dgm:spPr/>
      <dgm:t>
        <a:bodyPr/>
        <a:lstStyle/>
        <a:p>
          <a:endParaRPr lang="ru-RU"/>
        </a:p>
      </dgm:t>
    </dgm:pt>
    <dgm:pt modelId="{56E7F1CB-427D-4C34-89FF-17E3F60F0DEC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Практика: подработка,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волонтерство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751573E-197F-4E64-870B-7277CB8712A7}" type="parTrans" cxnId="{078D02F0-A44D-4F02-BAB5-3A83BAC55BB7}">
      <dgm:prSet/>
      <dgm:spPr/>
      <dgm:t>
        <a:bodyPr/>
        <a:lstStyle/>
        <a:p>
          <a:endParaRPr lang="ru-RU"/>
        </a:p>
      </dgm:t>
    </dgm:pt>
    <dgm:pt modelId="{FC30907A-CE26-4CBC-895E-D072D01695A1}" type="sibTrans" cxnId="{078D02F0-A44D-4F02-BAB5-3A83BAC55BB7}">
      <dgm:prSet/>
      <dgm:spPr/>
      <dgm:t>
        <a:bodyPr/>
        <a:lstStyle/>
        <a:p>
          <a:endParaRPr lang="ru-RU"/>
        </a:p>
      </dgm:t>
    </dgm:pt>
    <dgm:pt modelId="{3B0A10D2-39E0-4C8B-A3D7-F08F7C91D48A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Самоподготовка: саморазвитие, расстановка приоритетов, тайм менеджмент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C15D6B2-EB2B-41A3-A23E-3A775F57641C}" type="parTrans" cxnId="{4F2C9EAD-46CD-43CB-9C5D-50D0391468FB}">
      <dgm:prSet/>
      <dgm:spPr/>
      <dgm:t>
        <a:bodyPr/>
        <a:lstStyle/>
        <a:p>
          <a:endParaRPr lang="ru-RU"/>
        </a:p>
      </dgm:t>
    </dgm:pt>
    <dgm:pt modelId="{422AF5B7-ECB7-42F3-9A0A-1CA5CE5DE25B}" type="sibTrans" cxnId="{4F2C9EAD-46CD-43CB-9C5D-50D0391468FB}">
      <dgm:prSet/>
      <dgm:spPr/>
      <dgm:t>
        <a:bodyPr/>
        <a:lstStyle/>
        <a:p>
          <a:endParaRPr lang="ru-RU"/>
        </a:p>
      </dgm:t>
    </dgm:pt>
    <dgm:pt modelId="{529A24B4-04C3-4C9A-A136-12A6306BD6FB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Обращение к специалисту: психологу,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профориентологу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173FBB9-58EC-4CFE-8873-29DD74BE366C}" type="parTrans" cxnId="{55D755E3-99B1-4EA3-98DC-48FD02B4509C}">
      <dgm:prSet/>
      <dgm:spPr/>
      <dgm:t>
        <a:bodyPr/>
        <a:lstStyle/>
        <a:p>
          <a:endParaRPr lang="ru-RU"/>
        </a:p>
      </dgm:t>
    </dgm:pt>
    <dgm:pt modelId="{AC9C5157-50C4-4165-8FB0-7FDA2ED25D7E}" type="sibTrans" cxnId="{55D755E3-99B1-4EA3-98DC-48FD02B4509C}">
      <dgm:prSet/>
      <dgm:spPr/>
      <dgm:t>
        <a:bodyPr/>
        <a:lstStyle/>
        <a:p>
          <a:endParaRPr lang="ru-RU"/>
        </a:p>
      </dgm:t>
    </dgm:pt>
    <dgm:pt modelId="{00A756DE-03E3-4973-9A50-9F8EF0AC5EC4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Помощь, поддержка: право на ошибку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0A75CBA-25C2-4B79-B57E-0E636158B264}" type="parTrans" cxnId="{3FF4DBFE-A5AF-40AF-A6A1-1315E3CA74DC}">
      <dgm:prSet/>
      <dgm:spPr/>
      <dgm:t>
        <a:bodyPr/>
        <a:lstStyle/>
        <a:p>
          <a:endParaRPr lang="ru-RU"/>
        </a:p>
      </dgm:t>
    </dgm:pt>
    <dgm:pt modelId="{1F85F32C-199A-4DC2-9044-473FE462F138}" type="sibTrans" cxnId="{3FF4DBFE-A5AF-40AF-A6A1-1315E3CA74DC}">
      <dgm:prSet/>
      <dgm:spPr/>
      <dgm:t>
        <a:bodyPr/>
        <a:lstStyle/>
        <a:p>
          <a:endParaRPr lang="ru-RU"/>
        </a:p>
      </dgm:t>
    </dgm:pt>
    <dgm:pt modelId="{5FB153D8-7D05-4EF3-AA18-A5F228613DF4}" type="pres">
      <dgm:prSet presAssocID="{7E7D7A09-06AA-4CE0-BACC-546BB681E76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1C1A43-7AC2-46DF-A726-A8F945570789}" type="pres">
      <dgm:prSet presAssocID="{6D58D5CE-E205-4B15-923B-AECFA9486E73}" presName="circle1" presStyleLbl="node1" presStyleIdx="0" presStyleCnt="7"/>
      <dgm:spPr/>
    </dgm:pt>
    <dgm:pt modelId="{F57C6119-053E-4483-B50D-F492740E2C74}" type="pres">
      <dgm:prSet presAssocID="{6D58D5CE-E205-4B15-923B-AECFA9486E73}" presName="space" presStyleCnt="0"/>
      <dgm:spPr/>
    </dgm:pt>
    <dgm:pt modelId="{ECDC368D-2DDF-4EC3-AAC9-22C4F76E5D10}" type="pres">
      <dgm:prSet presAssocID="{6D58D5CE-E205-4B15-923B-AECFA9486E73}" presName="rect1" presStyleLbl="alignAcc1" presStyleIdx="0" presStyleCnt="7"/>
      <dgm:spPr/>
      <dgm:t>
        <a:bodyPr/>
        <a:lstStyle/>
        <a:p>
          <a:endParaRPr lang="ru-RU"/>
        </a:p>
      </dgm:t>
    </dgm:pt>
    <dgm:pt modelId="{8D71CE0C-9297-4AB6-AB38-ABB4BC52F965}" type="pres">
      <dgm:prSet presAssocID="{80C41EF6-D90E-4DF8-BB5A-C6AD778A857F}" presName="vertSpace2" presStyleLbl="node1" presStyleIdx="0" presStyleCnt="7"/>
      <dgm:spPr/>
    </dgm:pt>
    <dgm:pt modelId="{503D36D9-ACFC-47E6-AE8C-C5E282DCC070}" type="pres">
      <dgm:prSet presAssocID="{80C41EF6-D90E-4DF8-BB5A-C6AD778A857F}" presName="circle2" presStyleLbl="node1" presStyleIdx="1" presStyleCnt="7"/>
      <dgm:spPr/>
    </dgm:pt>
    <dgm:pt modelId="{AB550298-1EFD-4EA1-B558-1D00BFDCC904}" type="pres">
      <dgm:prSet presAssocID="{80C41EF6-D90E-4DF8-BB5A-C6AD778A857F}" presName="rect2" presStyleLbl="alignAcc1" presStyleIdx="1" presStyleCnt="7"/>
      <dgm:spPr/>
      <dgm:t>
        <a:bodyPr/>
        <a:lstStyle/>
        <a:p>
          <a:endParaRPr lang="ru-RU"/>
        </a:p>
      </dgm:t>
    </dgm:pt>
    <dgm:pt modelId="{F6FB6752-EF61-4C2A-82D9-BBFC89D517B8}" type="pres">
      <dgm:prSet presAssocID="{DEB1B370-DDEC-4FC4-8FA0-CB6C1948BF35}" presName="vertSpace3" presStyleLbl="node1" presStyleIdx="1" presStyleCnt="7"/>
      <dgm:spPr/>
    </dgm:pt>
    <dgm:pt modelId="{AA015EDF-4DC1-459C-9685-9912D1434277}" type="pres">
      <dgm:prSet presAssocID="{DEB1B370-DDEC-4FC4-8FA0-CB6C1948BF35}" presName="circle3" presStyleLbl="node1" presStyleIdx="2" presStyleCnt="7"/>
      <dgm:spPr/>
    </dgm:pt>
    <dgm:pt modelId="{5AFA00E4-C16F-4ECC-9E2C-2D15795152D8}" type="pres">
      <dgm:prSet presAssocID="{DEB1B370-DDEC-4FC4-8FA0-CB6C1948BF35}" presName="rect3" presStyleLbl="alignAcc1" presStyleIdx="2" presStyleCnt="7"/>
      <dgm:spPr/>
      <dgm:t>
        <a:bodyPr/>
        <a:lstStyle/>
        <a:p>
          <a:endParaRPr lang="ru-RU"/>
        </a:p>
      </dgm:t>
    </dgm:pt>
    <dgm:pt modelId="{30FAFAAE-BD6B-485C-ACBA-D10246A22226}" type="pres">
      <dgm:prSet presAssocID="{56E7F1CB-427D-4C34-89FF-17E3F60F0DEC}" presName="vertSpace4" presStyleLbl="node1" presStyleIdx="2" presStyleCnt="7"/>
      <dgm:spPr/>
    </dgm:pt>
    <dgm:pt modelId="{880E82D4-F6C7-45B8-BEF5-9A42872D6CDC}" type="pres">
      <dgm:prSet presAssocID="{56E7F1CB-427D-4C34-89FF-17E3F60F0DEC}" presName="circle4" presStyleLbl="node1" presStyleIdx="3" presStyleCnt="7"/>
      <dgm:spPr/>
    </dgm:pt>
    <dgm:pt modelId="{F44D5060-184B-40DF-A381-C1A17BBE3939}" type="pres">
      <dgm:prSet presAssocID="{56E7F1CB-427D-4C34-89FF-17E3F60F0DEC}" presName="rect4" presStyleLbl="alignAcc1" presStyleIdx="3" presStyleCnt="7"/>
      <dgm:spPr/>
      <dgm:t>
        <a:bodyPr/>
        <a:lstStyle/>
        <a:p>
          <a:endParaRPr lang="ru-RU"/>
        </a:p>
      </dgm:t>
    </dgm:pt>
    <dgm:pt modelId="{8915CD7F-C769-44CA-A73F-F6752C407CC0}" type="pres">
      <dgm:prSet presAssocID="{3B0A10D2-39E0-4C8B-A3D7-F08F7C91D48A}" presName="vertSpace5" presStyleLbl="node1" presStyleIdx="3" presStyleCnt="7"/>
      <dgm:spPr/>
    </dgm:pt>
    <dgm:pt modelId="{EBB2FB62-8248-4F59-A0BA-24B714894BDC}" type="pres">
      <dgm:prSet presAssocID="{3B0A10D2-39E0-4C8B-A3D7-F08F7C91D48A}" presName="circle5" presStyleLbl="node1" presStyleIdx="4" presStyleCnt="7"/>
      <dgm:spPr/>
    </dgm:pt>
    <dgm:pt modelId="{C6A202B2-9832-43E8-911B-AAF60E522ED2}" type="pres">
      <dgm:prSet presAssocID="{3B0A10D2-39E0-4C8B-A3D7-F08F7C91D48A}" presName="rect5" presStyleLbl="alignAcc1" presStyleIdx="4" presStyleCnt="7"/>
      <dgm:spPr/>
      <dgm:t>
        <a:bodyPr/>
        <a:lstStyle/>
        <a:p>
          <a:endParaRPr lang="ru-RU"/>
        </a:p>
      </dgm:t>
    </dgm:pt>
    <dgm:pt modelId="{9CC3DBE6-662E-40BD-9825-02DDBBB6E4FB}" type="pres">
      <dgm:prSet presAssocID="{529A24B4-04C3-4C9A-A136-12A6306BD6FB}" presName="vertSpace6" presStyleLbl="node1" presStyleIdx="4" presStyleCnt="7"/>
      <dgm:spPr/>
    </dgm:pt>
    <dgm:pt modelId="{3D222D8D-2215-487C-94CE-F8BFA2D39FBD}" type="pres">
      <dgm:prSet presAssocID="{529A24B4-04C3-4C9A-A136-12A6306BD6FB}" presName="circle6" presStyleLbl="node1" presStyleIdx="5" presStyleCnt="7"/>
      <dgm:spPr/>
    </dgm:pt>
    <dgm:pt modelId="{BEA7FEB4-FDD5-4134-BE8B-A3DA846ABE5C}" type="pres">
      <dgm:prSet presAssocID="{529A24B4-04C3-4C9A-A136-12A6306BD6FB}" presName="rect6" presStyleLbl="alignAcc1" presStyleIdx="5" presStyleCnt="7"/>
      <dgm:spPr/>
      <dgm:t>
        <a:bodyPr/>
        <a:lstStyle/>
        <a:p>
          <a:endParaRPr lang="ru-RU"/>
        </a:p>
      </dgm:t>
    </dgm:pt>
    <dgm:pt modelId="{023EFAF5-4AC7-4FBA-95F1-7DCB733CD13A}" type="pres">
      <dgm:prSet presAssocID="{00A756DE-03E3-4973-9A50-9F8EF0AC5EC4}" presName="vertSpace7" presStyleLbl="node1" presStyleIdx="5" presStyleCnt="7"/>
      <dgm:spPr/>
    </dgm:pt>
    <dgm:pt modelId="{DF4EF5FB-C700-4E41-9A04-C8257E45EEE2}" type="pres">
      <dgm:prSet presAssocID="{00A756DE-03E3-4973-9A50-9F8EF0AC5EC4}" presName="circle7" presStyleLbl="node1" presStyleIdx="6" presStyleCnt="7"/>
      <dgm:spPr/>
    </dgm:pt>
    <dgm:pt modelId="{37A74AC0-5BAD-455D-B4C2-241AD4273AA9}" type="pres">
      <dgm:prSet presAssocID="{00A756DE-03E3-4973-9A50-9F8EF0AC5EC4}" presName="rect7" presStyleLbl="alignAcc1" presStyleIdx="6" presStyleCnt="7"/>
      <dgm:spPr/>
      <dgm:t>
        <a:bodyPr/>
        <a:lstStyle/>
        <a:p>
          <a:endParaRPr lang="ru-RU"/>
        </a:p>
      </dgm:t>
    </dgm:pt>
    <dgm:pt modelId="{70D98AD2-351F-4172-AE0D-D81406997F88}" type="pres">
      <dgm:prSet presAssocID="{6D58D5CE-E205-4B15-923B-AECFA9486E73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2BD95-3446-42CE-AEA0-D04DC6B2507C}" type="pres">
      <dgm:prSet presAssocID="{80C41EF6-D90E-4DF8-BB5A-C6AD778A857F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7EA32-9EEA-4A1D-AAD3-372A984545B1}" type="pres">
      <dgm:prSet presAssocID="{DEB1B370-DDEC-4FC4-8FA0-CB6C1948BF35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0017E-2C35-4183-9D35-2C05A423A6B3}" type="pres">
      <dgm:prSet presAssocID="{56E7F1CB-427D-4C34-89FF-17E3F60F0DEC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79098-73C8-480E-9749-3FB9EF5D0A7A}" type="pres">
      <dgm:prSet presAssocID="{3B0A10D2-39E0-4C8B-A3D7-F08F7C91D48A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86506-3C98-4BB3-911C-A3316BEA78DA}" type="pres">
      <dgm:prSet presAssocID="{529A24B4-04C3-4C9A-A136-12A6306BD6FB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3DB4D-F538-4C36-8175-99B1A06B9D64}" type="pres">
      <dgm:prSet presAssocID="{00A756DE-03E3-4973-9A50-9F8EF0AC5EC4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0168B-8735-40C7-907F-D05A7D8D61E3}" type="presOf" srcId="{529A24B4-04C3-4C9A-A136-12A6306BD6FB}" destId="{BEA7FEB4-FDD5-4134-BE8B-A3DA846ABE5C}" srcOrd="0" destOrd="0" presId="urn:microsoft.com/office/officeart/2005/8/layout/target3"/>
    <dgm:cxn modelId="{8C19DC67-09F5-4DA0-A41D-DFA2D449DFED}" type="presOf" srcId="{6D58D5CE-E205-4B15-923B-AECFA9486E73}" destId="{ECDC368D-2DDF-4EC3-AAC9-22C4F76E5D10}" srcOrd="0" destOrd="0" presId="urn:microsoft.com/office/officeart/2005/8/layout/target3"/>
    <dgm:cxn modelId="{55D755E3-99B1-4EA3-98DC-48FD02B4509C}" srcId="{7E7D7A09-06AA-4CE0-BACC-546BB681E769}" destId="{529A24B4-04C3-4C9A-A136-12A6306BD6FB}" srcOrd="5" destOrd="0" parTransId="{D173FBB9-58EC-4CFE-8873-29DD74BE366C}" sibTransId="{AC9C5157-50C4-4165-8FB0-7FDA2ED25D7E}"/>
    <dgm:cxn modelId="{F275FC43-E64B-444A-B0C9-6567A81EF343}" type="presOf" srcId="{6D58D5CE-E205-4B15-923B-AECFA9486E73}" destId="{70D98AD2-351F-4172-AE0D-D81406997F88}" srcOrd="1" destOrd="0" presId="urn:microsoft.com/office/officeart/2005/8/layout/target3"/>
    <dgm:cxn modelId="{D2502BE5-3D9D-4600-9A2C-BDC3319F674C}" type="presOf" srcId="{7E7D7A09-06AA-4CE0-BACC-546BB681E769}" destId="{5FB153D8-7D05-4EF3-AA18-A5F228613DF4}" srcOrd="0" destOrd="0" presId="urn:microsoft.com/office/officeart/2005/8/layout/target3"/>
    <dgm:cxn modelId="{97C67692-B605-45FA-A301-3BA67CD9438E}" type="presOf" srcId="{00A756DE-03E3-4973-9A50-9F8EF0AC5EC4}" destId="{37A74AC0-5BAD-455D-B4C2-241AD4273AA9}" srcOrd="0" destOrd="0" presId="urn:microsoft.com/office/officeart/2005/8/layout/target3"/>
    <dgm:cxn modelId="{078D02F0-A44D-4F02-BAB5-3A83BAC55BB7}" srcId="{7E7D7A09-06AA-4CE0-BACC-546BB681E769}" destId="{56E7F1CB-427D-4C34-89FF-17E3F60F0DEC}" srcOrd="3" destOrd="0" parTransId="{B751573E-197F-4E64-870B-7277CB8712A7}" sibTransId="{FC30907A-CE26-4CBC-895E-D072D01695A1}"/>
    <dgm:cxn modelId="{5D56BA55-010D-4BFA-885A-D520A718C25F}" srcId="{7E7D7A09-06AA-4CE0-BACC-546BB681E769}" destId="{80C41EF6-D90E-4DF8-BB5A-C6AD778A857F}" srcOrd="1" destOrd="0" parTransId="{4C86526D-0547-46BE-8AAC-C8C1E8C20D98}" sibTransId="{9D958414-238A-418F-8FA8-303B1FE2C852}"/>
    <dgm:cxn modelId="{DA03AECD-0DE0-4B22-98B6-F0F9B3CECA18}" type="presOf" srcId="{56E7F1CB-427D-4C34-89FF-17E3F60F0DEC}" destId="{F44D5060-184B-40DF-A381-C1A17BBE3939}" srcOrd="0" destOrd="0" presId="urn:microsoft.com/office/officeart/2005/8/layout/target3"/>
    <dgm:cxn modelId="{4F2C9EAD-46CD-43CB-9C5D-50D0391468FB}" srcId="{7E7D7A09-06AA-4CE0-BACC-546BB681E769}" destId="{3B0A10D2-39E0-4C8B-A3D7-F08F7C91D48A}" srcOrd="4" destOrd="0" parTransId="{3C15D6B2-EB2B-41A3-A23E-3A775F57641C}" sibTransId="{422AF5B7-ECB7-42F3-9A0A-1CA5CE5DE25B}"/>
    <dgm:cxn modelId="{E2BEB8B0-7A34-4363-B339-319EE1927D8B}" type="presOf" srcId="{DEB1B370-DDEC-4FC4-8FA0-CB6C1948BF35}" destId="{5AFA00E4-C16F-4ECC-9E2C-2D15795152D8}" srcOrd="0" destOrd="0" presId="urn:microsoft.com/office/officeart/2005/8/layout/target3"/>
    <dgm:cxn modelId="{0D3E7070-6034-4C0F-BB12-5EC8674626F2}" type="presOf" srcId="{3B0A10D2-39E0-4C8B-A3D7-F08F7C91D48A}" destId="{48C79098-73C8-480E-9749-3FB9EF5D0A7A}" srcOrd="1" destOrd="0" presId="urn:microsoft.com/office/officeart/2005/8/layout/target3"/>
    <dgm:cxn modelId="{404D99B1-5F2E-4810-A367-37328D40640B}" srcId="{7E7D7A09-06AA-4CE0-BACC-546BB681E769}" destId="{DEB1B370-DDEC-4FC4-8FA0-CB6C1948BF35}" srcOrd="2" destOrd="0" parTransId="{07E43A86-518B-443F-AA13-1C4E528B397B}" sibTransId="{1A6CCEAC-B0F3-4CBC-9115-6422FA245A20}"/>
    <dgm:cxn modelId="{81FDEA42-504A-40AC-9566-EB61FF380CA6}" srcId="{7E7D7A09-06AA-4CE0-BACC-546BB681E769}" destId="{6D58D5CE-E205-4B15-923B-AECFA9486E73}" srcOrd="0" destOrd="0" parTransId="{7C190F21-92D7-4D52-B0D4-F17AC9549966}" sibTransId="{A7FC9C36-45EE-4526-BDC3-DE964AB0094E}"/>
    <dgm:cxn modelId="{56DB144F-5F9F-4F90-A747-2E587CBAC222}" type="presOf" srcId="{80C41EF6-D90E-4DF8-BB5A-C6AD778A857F}" destId="{AB550298-1EFD-4EA1-B558-1D00BFDCC904}" srcOrd="0" destOrd="0" presId="urn:microsoft.com/office/officeart/2005/8/layout/target3"/>
    <dgm:cxn modelId="{49FD3062-873A-482C-A6BF-F4CDC6CC5497}" type="presOf" srcId="{80C41EF6-D90E-4DF8-BB5A-C6AD778A857F}" destId="{EEB2BD95-3446-42CE-AEA0-D04DC6B2507C}" srcOrd="1" destOrd="0" presId="urn:microsoft.com/office/officeart/2005/8/layout/target3"/>
    <dgm:cxn modelId="{205FB3A4-33CE-47A1-8808-0D22EB314A89}" type="presOf" srcId="{DEB1B370-DDEC-4FC4-8FA0-CB6C1948BF35}" destId="{C677EA32-9EEA-4A1D-AAD3-372A984545B1}" srcOrd="1" destOrd="0" presId="urn:microsoft.com/office/officeart/2005/8/layout/target3"/>
    <dgm:cxn modelId="{6C91D0B5-4BB1-4369-AC2E-B00482A10D32}" type="presOf" srcId="{529A24B4-04C3-4C9A-A136-12A6306BD6FB}" destId="{83786506-3C98-4BB3-911C-A3316BEA78DA}" srcOrd="1" destOrd="0" presId="urn:microsoft.com/office/officeart/2005/8/layout/target3"/>
    <dgm:cxn modelId="{EC80130E-4550-473D-9075-31D837F7AC46}" type="presOf" srcId="{3B0A10D2-39E0-4C8B-A3D7-F08F7C91D48A}" destId="{C6A202B2-9832-43E8-911B-AAF60E522ED2}" srcOrd="0" destOrd="0" presId="urn:microsoft.com/office/officeart/2005/8/layout/target3"/>
    <dgm:cxn modelId="{4048AE55-C0C0-4372-89A1-8465F552B0CF}" type="presOf" srcId="{56E7F1CB-427D-4C34-89FF-17E3F60F0DEC}" destId="{0DB0017E-2C35-4183-9D35-2C05A423A6B3}" srcOrd="1" destOrd="0" presId="urn:microsoft.com/office/officeart/2005/8/layout/target3"/>
    <dgm:cxn modelId="{2643DA06-9253-4399-A84B-C31EEF5F70E3}" type="presOf" srcId="{00A756DE-03E3-4973-9A50-9F8EF0AC5EC4}" destId="{0683DB4D-F538-4C36-8175-99B1A06B9D64}" srcOrd="1" destOrd="0" presId="urn:microsoft.com/office/officeart/2005/8/layout/target3"/>
    <dgm:cxn modelId="{3FF4DBFE-A5AF-40AF-A6A1-1315E3CA74DC}" srcId="{7E7D7A09-06AA-4CE0-BACC-546BB681E769}" destId="{00A756DE-03E3-4973-9A50-9F8EF0AC5EC4}" srcOrd="6" destOrd="0" parTransId="{B0A75CBA-25C2-4B79-B57E-0E636158B264}" sibTransId="{1F85F32C-199A-4DC2-9044-473FE462F138}"/>
    <dgm:cxn modelId="{01CC88D5-0C52-4D2D-9361-725A428F74A9}" type="presParOf" srcId="{5FB153D8-7D05-4EF3-AA18-A5F228613DF4}" destId="{191C1A43-7AC2-46DF-A726-A8F945570789}" srcOrd="0" destOrd="0" presId="urn:microsoft.com/office/officeart/2005/8/layout/target3"/>
    <dgm:cxn modelId="{13CC64AA-E28E-45C8-B243-037BBA7418A9}" type="presParOf" srcId="{5FB153D8-7D05-4EF3-AA18-A5F228613DF4}" destId="{F57C6119-053E-4483-B50D-F492740E2C74}" srcOrd="1" destOrd="0" presId="urn:microsoft.com/office/officeart/2005/8/layout/target3"/>
    <dgm:cxn modelId="{2C4B6CD7-EBC7-4748-B86A-E3B4F8957F41}" type="presParOf" srcId="{5FB153D8-7D05-4EF3-AA18-A5F228613DF4}" destId="{ECDC368D-2DDF-4EC3-AAC9-22C4F76E5D10}" srcOrd="2" destOrd="0" presId="urn:microsoft.com/office/officeart/2005/8/layout/target3"/>
    <dgm:cxn modelId="{31E62370-86ED-49C3-A6B8-9482338F1567}" type="presParOf" srcId="{5FB153D8-7D05-4EF3-AA18-A5F228613DF4}" destId="{8D71CE0C-9297-4AB6-AB38-ABB4BC52F965}" srcOrd="3" destOrd="0" presId="urn:microsoft.com/office/officeart/2005/8/layout/target3"/>
    <dgm:cxn modelId="{8735E1A0-8A99-4EB2-A165-C37B1F51100E}" type="presParOf" srcId="{5FB153D8-7D05-4EF3-AA18-A5F228613DF4}" destId="{503D36D9-ACFC-47E6-AE8C-C5E282DCC070}" srcOrd="4" destOrd="0" presId="urn:microsoft.com/office/officeart/2005/8/layout/target3"/>
    <dgm:cxn modelId="{03901E9D-630B-47B5-9926-93E63103FAF0}" type="presParOf" srcId="{5FB153D8-7D05-4EF3-AA18-A5F228613DF4}" destId="{AB550298-1EFD-4EA1-B558-1D00BFDCC904}" srcOrd="5" destOrd="0" presId="urn:microsoft.com/office/officeart/2005/8/layout/target3"/>
    <dgm:cxn modelId="{84B4C4A0-EAC8-4382-AF3C-D8172F5A472A}" type="presParOf" srcId="{5FB153D8-7D05-4EF3-AA18-A5F228613DF4}" destId="{F6FB6752-EF61-4C2A-82D9-BBFC89D517B8}" srcOrd="6" destOrd="0" presId="urn:microsoft.com/office/officeart/2005/8/layout/target3"/>
    <dgm:cxn modelId="{5739AE66-8226-4958-B9D2-499E44AF16F3}" type="presParOf" srcId="{5FB153D8-7D05-4EF3-AA18-A5F228613DF4}" destId="{AA015EDF-4DC1-459C-9685-9912D1434277}" srcOrd="7" destOrd="0" presId="urn:microsoft.com/office/officeart/2005/8/layout/target3"/>
    <dgm:cxn modelId="{9E17BD28-6F79-4AFB-B3A1-ADA32B1072DC}" type="presParOf" srcId="{5FB153D8-7D05-4EF3-AA18-A5F228613DF4}" destId="{5AFA00E4-C16F-4ECC-9E2C-2D15795152D8}" srcOrd="8" destOrd="0" presId="urn:microsoft.com/office/officeart/2005/8/layout/target3"/>
    <dgm:cxn modelId="{874C77FF-008D-4788-94B7-8A3371C5EF10}" type="presParOf" srcId="{5FB153D8-7D05-4EF3-AA18-A5F228613DF4}" destId="{30FAFAAE-BD6B-485C-ACBA-D10246A22226}" srcOrd="9" destOrd="0" presId="urn:microsoft.com/office/officeart/2005/8/layout/target3"/>
    <dgm:cxn modelId="{A849C724-ED17-474D-A58D-9C6CF3713DFA}" type="presParOf" srcId="{5FB153D8-7D05-4EF3-AA18-A5F228613DF4}" destId="{880E82D4-F6C7-45B8-BEF5-9A42872D6CDC}" srcOrd="10" destOrd="0" presId="urn:microsoft.com/office/officeart/2005/8/layout/target3"/>
    <dgm:cxn modelId="{10E0AFAF-88DA-497A-99E6-DA08A156FFAC}" type="presParOf" srcId="{5FB153D8-7D05-4EF3-AA18-A5F228613DF4}" destId="{F44D5060-184B-40DF-A381-C1A17BBE3939}" srcOrd="11" destOrd="0" presId="urn:microsoft.com/office/officeart/2005/8/layout/target3"/>
    <dgm:cxn modelId="{A6CE06B6-253B-4316-90EF-F20597B6E023}" type="presParOf" srcId="{5FB153D8-7D05-4EF3-AA18-A5F228613DF4}" destId="{8915CD7F-C769-44CA-A73F-F6752C407CC0}" srcOrd="12" destOrd="0" presId="urn:microsoft.com/office/officeart/2005/8/layout/target3"/>
    <dgm:cxn modelId="{ABE2ED69-62C2-44B9-B430-F7868C0A199B}" type="presParOf" srcId="{5FB153D8-7D05-4EF3-AA18-A5F228613DF4}" destId="{EBB2FB62-8248-4F59-A0BA-24B714894BDC}" srcOrd="13" destOrd="0" presId="urn:microsoft.com/office/officeart/2005/8/layout/target3"/>
    <dgm:cxn modelId="{7DEE04E0-7116-4B0B-817C-49F87BE74436}" type="presParOf" srcId="{5FB153D8-7D05-4EF3-AA18-A5F228613DF4}" destId="{C6A202B2-9832-43E8-911B-AAF60E522ED2}" srcOrd="14" destOrd="0" presId="urn:microsoft.com/office/officeart/2005/8/layout/target3"/>
    <dgm:cxn modelId="{09A9DF8D-0832-4C3D-A8AB-13CC6C615D00}" type="presParOf" srcId="{5FB153D8-7D05-4EF3-AA18-A5F228613DF4}" destId="{9CC3DBE6-662E-40BD-9825-02DDBBB6E4FB}" srcOrd="15" destOrd="0" presId="urn:microsoft.com/office/officeart/2005/8/layout/target3"/>
    <dgm:cxn modelId="{5CA692B5-08C9-4DF4-82F1-7D7BFDDCA3BE}" type="presParOf" srcId="{5FB153D8-7D05-4EF3-AA18-A5F228613DF4}" destId="{3D222D8D-2215-487C-94CE-F8BFA2D39FBD}" srcOrd="16" destOrd="0" presId="urn:microsoft.com/office/officeart/2005/8/layout/target3"/>
    <dgm:cxn modelId="{DCBCA4DC-AE03-4E8E-B10B-8A39283B0CB0}" type="presParOf" srcId="{5FB153D8-7D05-4EF3-AA18-A5F228613DF4}" destId="{BEA7FEB4-FDD5-4134-BE8B-A3DA846ABE5C}" srcOrd="17" destOrd="0" presId="urn:microsoft.com/office/officeart/2005/8/layout/target3"/>
    <dgm:cxn modelId="{62714029-630E-4B0F-A1DA-B2B8DCFBA731}" type="presParOf" srcId="{5FB153D8-7D05-4EF3-AA18-A5F228613DF4}" destId="{023EFAF5-4AC7-4FBA-95F1-7DCB733CD13A}" srcOrd="18" destOrd="0" presId="urn:microsoft.com/office/officeart/2005/8/layout/target3"/>
    <dgm:cxn modelId="{3FE44923-B969-4ED0-A7FF-9EAACDA42607}" type="presParOf" srcId="{5FB153D8-7D05-4EF3-AA18-A5F228613DF4}" destId="{DF4EF5FB-C700-4E41-9A04-C8257E45EEE2}" srcOrd="19" destOrd="0" presId="urn:microsoft.com/office/officeart/2005/8/layout/target3"/>
    <dgm:cxn modelId="{5C85891E-BE44-4D58-8AC0-86A2BBA86000}" type="presParOf" srcId="{5FB153D8-7D05-4EF3-AA18-A5F228613DF4}" destId="{37A74AC0-5BAD-455D-B4C2-241AD4273AA9}" srcOrd="20" destOrd="0" presId="urn:microsoft.com/office/officeart/2005/8/layout/target3"/>
    <dgm:cxn modelId="{086BDE1F-4B03-46E9-B3B0-39F0242AF26C}" type="presParOf" srcId="{5FB153D8-7D05-4EF3-AA18-A5F228613DF4}" destId="{70D98AD2-351F-4172-AE0D-D81406997F88}" srcOrd="21" destOrd="0" presId="urn:microsoft.com/office/officeart/2005/8/layout/target3"/>
    <dgm:cxn modelId="{79F05BA6-1514-4C7C-8D1F-13F9CE9C24C0}" type="presParOf" srcId="{5FB153D8-7D05-4EF3-AA18-A5F228613DF4}" destId="{EEB2BD95-3446-42CE-AEA0-D04DC6B2507C}" srcOrd="22" destOrd="0" presId="urn:microsoft.com/office/officeart/2005/8/layout/target3"/>
    <dgm:cxn modelId="{05590F1C-1839-4F98-B6DE-58230F9BFD20}" type="presParOf" srcId="{5FB153D8-7D05-4EF3-AA18-A5F228613DF4}" destId="{C677EA32-9EEA-4A1D-AAD3-372A984545B1}" srcOrd="23" destOrd="0" presId="urn:microsoft.com/office/officeart/2005/8/layout/target3"/>
    <dgm:cxn modelId="{D85A6824-6C14-4D2B-AFFD-E4690E93E909}" type="presParOf" srcId="{5FB153D8-7D05-4EF3-AA18-A5F228613DF4}" destId="{0DB0017E-2C35-4183-9D35-2C05A423A6B3}" srcOrd="24" destOrd="0" presId="urn:microsoft.com/office/officeart/2005/8/layout/target3"/>
    <dgm:cxn modelId="{6C56C27E-B62E-424A-A1CD-039D975C4F3A}" type="presParOf" srcId="{5FB153D8-7D05-4EF3-AA18-A5F228613DF4}" destId="{48C79098-73C8-480E-9749-3FB9EF5D0A7A}" srcOrd="25" destOrd="0" presId="urn:microsoft.com/office/officeart/2005/8/layout/target3"/>
    <dgm:cxn modelId="{5B890F8A-97C4-44BF-B80F-34560548C644}" type="presParOf" srcId="{5FB153D8-7D05-4EF3-AA18-A5F228613DF4}" destId="{83786506-3C98-4BB3-911C-A3316BEA78DA}" srcOrd="26" destOrd="0" presId="urn:microsoft.com/office/officeart/2005/8/layout/target3"/>
    <dgm:cxn modelId="{0B117FBB-D4A1-4672-A5EF-2565C1D4481D}" type="presParOf" srcId="{5FB153D8-7D05-4EF3-AA18-A5F228613DF4}" destId="{0683DB4D-F538-4C36-8175-99B1A06B9D64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86EEF2-D2C0-4427-BCC0-751AB69FB0AC}" type="doc">
      <dgm:prSet loTypeId="urn:microsoft.com/office/officeart/2005/8/layout/venn1" loCatId="relationship" qsTypeId="urn:microsoft.com/office/officeart/2005/8/quickstyle/simple1" qsCatId="simple" csTypeId="urn:microsoft.com/office/officeart/2005/8/colors/accent2_5" csCatId="accent2" phldr="1"/>
      <dgm:spPr/>
    </dgm:pt>
    <dgm:pt modelId="{40E70FB3-B49D-479C-9FA0-4D5A27DBBB41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Хочу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A17DA433-4D4F-45D9-A7C4-62A52029BDCC}" type="parTrans" cxnId="{E76AEB09-8C7F-4E72-A505-4F45160BDB9C}">
      <dgm:prSet/>
      <dgm:spPr/>
      <dgm:t>
        <a:bodyPr/>
        <a:lstStyle/>
        <a:p>
          <a:endParaRPr lang="ru-RU"/>
        </a:p>
      </dgm:t>
    </dgm:pt>
    <dgm:pt modelId="{BFC79941-D8C4-4676-B906-192F41B3849D}" type="sibTrans" cxnId="{E76AEB09-8C7F-4E72-A505-4F45160BDB9C}">
      <dgm:prSet/>
      <dgm:spPr/>
      <dgm:t>
        <a:bodyPr/>
        <a:lstStyle/>
        <a:p>
          <a:endParaRPr lang="ru-RU"/>
        </a:p>
      </dgm:t>
    </dgm:pt>
    <dgm:pt modelId="{92DE8CFE-A6E8-449D-B6C5-346A575868FC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Могу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FEA0FE41-9C88-473D-9DD5-CE2786128316}" type="parTrans" cxnId="{57268C87-FA49-4184-902A-4FA7AD034CEF}">
      <dgm:prSet/>
      <dgm:spPr/>
      <dgm:t>
        <a:bodyPr/>
        <a:lstStyle/>
        <a:p>
          <a:endParaRPr lang="ru-RU"/>
        </a:p>
      </dgm:t>
    </dgm:pt>
    <dgm:pt modelId="{8F29AB93-77CA-44EE-AF27-D9D128216A11}" type="sibTrans" cxnId="{57268C87-FA49-4184-902A-4FA7AD034CEF}">
      <dgm:prSet/>
      <dgm:spPr/>
      <dgm:t>
        <a:bodyPr/>
        <a:lstStyle/>
        <a:p>
          <a:endParaRPr lang="ru-RU"/>
        </a:p>
      </dgm:t>
    </dgm:pt>
    <dgm:pt modelId="{174C260A-6A12-404E-9240-32ABF3647280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Надо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10CAFDEF-D3B6-43E3-9C19-0FE87298785F}" type="parTrans" cxnId="{C182DB7B-13FC-4E37-B7AE-E3EC395D88EE}">
      <dgm:prSet/>
      <dgm:spPr/>
      <dgm:t>
        <a:bodyPr/>
        <a:lstStyle/>
        <a:p>
          <a:endParaRPr lang="ru-RU"/>
        </a:p>
      </dgm:t>
    </dgm:pt>
    <dgm:pt modelId="{99524EE5-6318-4038-9EB2-66AC127C977D}" type="sibTrans" cxnId="{C182DB7B-13FC-4E37-B7AE-E3EC395D88EE}">
      <dgm:prSet/>
      <dgm:spPr/>
      <dgm:t>
        <a:bodyPr/>
        <a:lstStyle/>
        <a:p>
          <a:endParaRPr lang="ru-RU"/>
        </a:p>
      </dgm:t>
    </dgm:pt>
    <dgm:pt modelId="{580EB905-80C8-41F2-8FC6-9F7C26FF9C96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Есть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5746E153-3D5B-4A97-AA26-81B287F5A3CA}" type="parTrans" cxnId="{D2E13377-5CB4-461A-B1B2-301758864040}">
      <dgm:prSet/>
      <dgm:spPr/>
      <dgm:t>
        <a:bodyPr/>
        <a:lstStyle/>
        <a:p>
          <a:endParaRPr lang="ru-RU"/>
        </a:p>
      </dgm:t>
    </dgm:pt>
    <dgm:pt modelId="{57A3B220-175D-488F-90FF-E6AA20B3590A}" type="sibTrans" cxnId="{D2E13377-5CB4-461A-B1B2-301758864040}">
      <dgm:prSet/>
      <dgm:spPr/>
      <dgm:t>
        <a:bodyPr/>
        <a:lstStyle/>
        <a:p>
          <a:endParaRPr lang="ru-RU"/>
        </a:p>
      </dgm:t>
    </dgm:pt>
    <dgm:pt modelId="{C5B5F4C2-4837-4DDF-8F3D-AB22A74A914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Интересы, склонности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79583FA-5D96-45F5-9EBF-5A9AF7FACD5C}" type="parTrans" cxnId="{BE04F420-D1DF-4153-87EB-9C402E6ABD35}">
      <dgm:prSet/>
      <dgm:spPr/>
      <dgm:t>
        <a:bodyPr/>
        <a:lstStyle/>
        <a:p>
          <a:endParaRPr lang="ru-RU"/>
        </a:p>
      </dgm:t>
    </dgm:pt>
    <dgm:pt modelId="{16C842C0-C283-48F1-93E7-698D541273D4}" type="sibTrans" cxnId="{BE04F420-D1DF-4153-87EB-9C402E6ABD35}">
      <dgm:prSet/>
      <dgm:spPr/>
      <dgm:t>
        <a:bodyPr/>
        <a:lstStyle/>
        <a:p>
          <a:endParaRPr lang="ru-RU"/>
        </a:p>
      </dgm:t>
    </dgm:pt>
    <dgm:pt modelId="{19CE140E-B7CA-41DB-AB58-B3CC950F2D5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Знания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E37571-3FBC-4CD6-8B2A-645E3F163239}" type="parTrans" cxnId="{0ADA0C44-6B24-4C0A-A449-AF838DF497A0}">
      <dgm:prSet/>
      <dgm:spPr/>
      <dgm:t>
        <a:bodyPr/>
        <a:lstStyle/>
        <a:p>
          <a:endParaRPr lang="ru-RU"/>
        </a:p>
      </dgm:t>
    </dgm:pt>
    <dgm:pt modelId="{116CD53E-5CB2-4E07-B6D6-204B7690459E}" type="sibTrans" cxnId="{0ADA0C44-6B24-4C0A-A449-AF838DF497A0}">
      <dgm:prSet/>
      <dgm:spPr/>
      <dgm:t>
        <a:bodyPr/>
        <a:lstStyle/>
        <a:p>
          <a:endParaRPr lang="ru-RU"/>
        </a:p>
      </dgm:t>
    </dgm:pt>
    <dgm:pt modelId="{E9EC6921-48B1-4D7B-9928-BAC6EC75BAE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Умения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42FB55D-B4D5-4C47-943B-AD4365311594}" type="parTrans" cxnId="{FE2F98DB-B9FB-4BF3-A80A-8FB02860C6E6}">
      <dgm:prSet/>
      <dgm:spPr/>
      <dgm:t>
        <a:bodyPr/>
        <a:lstStyle/>
        <a:p>
          <a:endParaRPr lang="ru-RU"/>
        </a:p>
      </dgm:t>
    </dgm:pt>
    <dgm:pt modelId="{8BA24624-DA52-47FC-800E-B556C8FB5B56}" type="sibTrans" cxnId="{FE2F98DB-B9FB-4BF3-A80A-8FB02860C6E6}">
      <dgm:prSet/>
      <dgm:spPr/>
      <dgm:t>
        <a:bodyPr/>
        <a:lstStyle/>
        <a:p>
          <a:endParaRPr lang="ru-RU"/>
        </a:p>
      </dgm:t>
    </dgm:pt>
    <dgm:pt modelId="{0688B414-8CBF-4163-8B77-47C2B4081F9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Навыки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BE48854-F29D-497C-A9FA-69FE74E5C893}" type="parTrans" cxnId="{90E0E4BC-AE19-49C7-BBA7-D9EBB318F124}">
      <dgm:prSet/>
      <dgm:spPr/>
      <dgm:t>
        <a:bodyPr/>
        <a:lstStyle/>
        <a:p>
          <a:endParaRPr lang="ru-RU"/>
        </a:p>
      </dgm:t>
    </dgm:pt>
    <dgm:pt modelId="{912B83FA-8E51-45A3-9ECA-E98B44CF1197}" type="sibTrans" cxnId="{90E0E4BC-AE19-49C7-BBA7-D9EBB318F124}">
      <dgm:prSet/>
      <dgm:spPr/>
      <dgm:t>
        <a:bodyPr/>
        <a:lstStyle/>
        <a:p>
          <a:endParaRPr lang="ru-RU"/>
        </a:p>
      </dgm:t>
    </dgm:pt>
    <dgm:pt modelId="{17D3796D-B78D-4550-A49E-2552E35862C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Способности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46D919E-6708-4409-9349-F1E08D9C3AE7}" type="parTrans" cxnId="{3C1039CD-C430-40EE-A544-2A139EA61850}">
      <dgm:prSet/>
      <dgm:spPr/>
      <dgm:t>
        <a:bodyPr/>
        <a:lstStyle/>
        <a:p>
          <a:endParaRPr lang="ru-RU"/>
        </a:p>
      </dgm:t>
    </dgm:pt>
    <dgm:pt modelId="{9BC8316F-3CA9-4565-A825-E46C3BFD6921}" type="sibTrans" cxnId="{3C1039CD-C430-40EE-A544-2A139EA61850}">
      <dgm:prSet/>
      <dgm:spPr/>
      <dgm:t>
        <a:bodyPr/>
        <a:lstStyle/>
        <a:p>
          <a:endParaRPr lang="ru-RU"/>
        </a:p>
      </dgm:t>
    </dgm:pt>
    <dgm:pt modelId="{41A5E269-7315-4C6C-BE01-2447DCE6BF8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Требования к кандидату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814264A-AE98-414D-9306-D4A56FE2F253}" type="parTrans" cxnId="{A81DED46-B2E9-4918-89B1-63D4E9541FFE}">
      <dgm:prSet/>
      <dgm:spPr/>
      <dgm:t>
        <a:bodyPr/>
        <a:lstStyle/>
        <a:p>
          <a:endParaRPr lang="ru-RU"/>
        </a:p>
      </dgm:t>
    </dgm:pt>
    <dgm:pt modelId="{DF509EA3-49BB-44A7-BDEC-CA0B17443552}" type="sibTrans" cxnId="{A81DED46-B2E9-4918-89B1-63D4E9541FFE}">
      <dgm:prSet/>
      <dgm:spPr/>
      <dgm:t>
        <a:bodyPr/>
        <a:lstStyle/>
        <a:p>
          <a:endParaRPr lang="ru-RU"/>
        </a:p>
      </dgm:t>
    </dgm:pt>
    <dgm:pt modelId="{D1DE30E8-33D9-45B9-B008-7D83EA578A6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Потребности рынка труда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8BB44DA-A5A1-40B6-99A9-526FADE3A1E9}" type="parTrans" cxnId="{8A9136B4-A149-4F74-B644-E164956D4441}">
      <dgm:prSet/>
      <dgm:spPr/>
      <dgm:t>
        <a:bodyPr/>
        <a:lstStyle/>
        <a:p>
          <a:endParaRPr lang="ru-RU"/>
        </a:p>
      </dgm:t>
    </dgm:pt>
    <dgm:pt modelId="{B9B3AD66-9524-4AA5-ADC6-C66B1AAD12A0}" type="sibTrans" cxnId="{8A9136B4-A149-4F74-B644-E164956D4441}">
      <dgm:prSet/>
      <dgm:spPr/>
      <dgm:t>
        <a:bodyPr/>
        <a:lstStyle/>
        <a:p>
          <a:endParaRPr lang="ru-RU"/>
        </a:p>
      </dgm:t>
    </dgm:pt>
    <dgm:pt modelId="{E2298F35-82D9-460E-A07F-CD3ABDA93B1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Особенности профессии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47088B9-4284-481C-A189-564B9B1D2E99}" type="parTrans" cxnId="{27CEBC3D-804E-4580-AFA4-DBE496D4A017}">
      <dgm:prSet/>
      <dgm:spPr/>
      <dgm:t>
        <a:bodyPr/>
        <a:lstStyle/>
        <a:p>
          <a:endParaRPr lang="ru-RU"/>
        </a:p>
      </dgm:t>
    </dgm:pt>
    <dgm:pt modelId="{65DEA952-D609-40B1-8D27-7F2B9FC90343}" type="sibTrans" cxnId="{27CEBC3D-804E-4580-AFA4-DBE496D4A017}">
      <dgm:prSet/>
      <dgm:spPr/>
      <dgm:t>
        <a:bodyPr/>
        <a:lstStyle/>
        <a:p>
          <a:endParaRPr lang="ru-RU"/>
        </a:p>
      </dgm:t>
    </dgm:pt>
    <dgm:pt modelId="{7785F31E-9A0C-44A6-BF86-A175BA2BD4E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Количество и качество специалистов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1A43C7F-9FC9-45E0-9E11-4320D9710C98}" type="parTrans" cxnId="{F96A0BEA-C702-434A-BF4B-D1A2EA5085F9}">
      <dgm:prSet/>
      <dgm:spPr/>
      <dgm:t>
        <a:bodyPr/>
        <a:lstStyle/>
        <a:p>
          <a:endParaRPr lang="ru-RU"/>
        </a:p>
      </dgm:t>
    </dgm:pt>
    <dgm:pt modelId="{9036156A-D0FD-4131-B687-0CF47A8AD284}" type="sibTrans" cxnId="{F96A0BEA-C702-434A-BF4B-D1A2EA5085F9}">
      <dgm:prSet/>
      <dgm:spPr/>
      <dgm:t>
        <a:bodyPr/>
        <a:lstStyle/>
        <a:p>
          <a:endParaRPr lang="ru-RU"/>
        </a:p>
      </dgm:t>
    </dgm:pt>
    <dgm:pt modelId="{38B51B68-222C-49CE-BC57-15AE867DF595}" type="pres">
      <dgm:prSet presAssocID="{A086EEF2-D2C0-4427-BCC0-751AB69FB0AC}" presName="compositeShape" presStyleCnt="0">
        <dgm:presLayoutVars>
          <dgm:chMax val="7"/>
          <dgm:dir/>
          <dgm:resizeHandles val="exact"/>
        </dgm:presLayoutVars>
      </dgm:prSet>
      <dgm:spPr/>
    </dgm:pt>
    <dgm:pt modelId="{83630B19-4545-4B6F-9866-BF6041785A35}" type="pres">
      <dgm:prSet presAssocID="{40E70FB3-B49D-479C-9FA0-4D5A27DBBB41}" presName="circ1" presStyleLbl="vennNode1" presStyleIdx="0" presStyleCnt="4" custScaleX="135714" custLinFactNeighborX="-8532" custLinFactNeighborY="-1923"/>
      <dgm:spPr/>
      <dgm:t>
        <a:bodyPr/>
        <a:lstStyle/>
        <a:p>
          <a:endParaRPr lang="ru-RU"/>
        </a:p>
      </dgm:t>
    </dgm:pt>
    <dgm:pt modelId="{343EF046-6145-4965-9786-5C91AD93DCB8}" type="pres">
      <dgm:prSet presAssocID="{40E70FB3-B49D-479C-9FA0-4D5A27DBBB4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256E2-0924-47A4-9DAD-FAF81925C631}" type="pres">
      <dgm:prSet presAssocID="{92DE8CFE-A6E8-449D-B6C5-346A575868FC}" presName="circ2" presStyleLbl="vennNode1" presStyleIdx="1" presStyleCnt="4" custScaleX="168176" custScaleY="87727" custLinFactNeighborX="27904" custLinFactNeighborY="-716"/>
      <dgm:spPr/>
      <dgm:t>
        <a:bodyPr/>
        <a:lstStyle/>
        <a:p>
          <a:endParaRPr lang="ru-RU"/>
        </a:p>
      </dgm:t>
    </dgm:pt>
    <dgm:pt modelId="{6959F3D4-394B-4A21-91A9-F90E9B294265}" type="pres">
      <dgm:prSet presAssocID="{92DE8CFE-A6E8-449D-B6C5-346A575868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371B-2058-4BA1-B3C8-91C2042EBFE5}" type="pres">
      <dgm:prSet presAssocID="{174C260A-6A12-404E-9240-32ABF3647280}" presName="circ3" presStyleLbl="vennNode1" presStyleIdx="2" presStyleCnt="4" custScaleX="162617" custLinFactNeighborX="-3923" custLinFactNeighborY="385"/>
      <dgm:spPr/>
      <dgm:t>
        <a:bodyPr/>
        <a:lstStyle/>
        <a:p>
          <a:endParaRPr lang="ru-RU"/>
        </a:p>
      </dgm:t>
    </dgm:pt>
    <dgm:pt modelId="{ABD6F43E-A91E-4329-9F59-ECB82618B576}" type="pres">
      <dgm:prSet presAssocID="{174C260A-6A12-404E-9240-32ABF36472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8E5F-89C5-48DA-AAD6-A0F6D91BA397}" type="pres">
      <dgm:prSet presAssocID="{580EB905-80C8-41F2-8FC6-9F7C26FF9C96}" presName="circ4" presStyleLbl="vennNode1" presStyleIdx="3" presStyleCnt="4" custScaleX="155262" custScaleY="88331" custLinFactNeighborX="-4023" custLinFactNeighborY="-4677"/>
      <dgm:spPr/>
      <dgm:t>
        <a:bodyPr/>
        <a:lstStyle/>
        <a:p>
          <a:endParaRPr lang="ru-RU"/>
        </a:p>
      </dgm:t>
    </dgm:pt>
    <dgm:pt modelId="{9CB33E9B-4A5D-4EF2-AE85-033154F9696F}" type="pres">
      <dgm:prSet presAssocID="{580EB905-80C8-41F2-8FC6-9F7C26FF9C9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D8E3C-A568-4DE6-BF1C-8D4D16A2D783}" type="presOf" srcId="{174C260A-6A12-404E-9240-32ABF3647280}" destId="{ABD6F43E-A91E-4329-9F59-ECB82618B576}" srcOrd="0" destOrd="0" presId="urn:microsoft.com/office/officeart/2005/8/layout/venn1"/>
    <dgm:cxn modelId="{3C1039CD-C430-40EE-A544-2A139EA61850}" srcId="{92DE8CFE-A6E8-449D-B6C5-346A575868FC}" destId="{17D3796D-B78D-4550-A49E-2552E35862C9}" srcOrd="3" destOrd="0" parTransId="{B46D919E-6708-4409-9349-F1E08D9C3AE7}" sibTransId="{9BC8316F-3CA9-4565-A825-E46C3BFD6921}"/>
    <dgm:cxn modelId="{8A9136B4-A149-4F74-B644-E164956D4441}" srcId="{174C260A-6A12-404E-9240-32ABF3647280}" destId="{D1DE30E8-33D9-45B9-B008-7D83EA578A62}" srcOrd="1" destOrd="0" parTransId="{88BB44DA-A5A1-40B6-99A9-526FADE3A1E9}" sibTransId="{B9B3AD66-9524-4AA5-ADC6-C66B1AAD12A0}"/>
    <dgm:cxn modelId="{DE6B0481-67E0-4B8D-9363-022537B02B34}" type="presOf" srcId="{41A5E269-7315-4C6C-BE01-2447DCE6BF88}" destId="{01FE371B-2058-4BA1-B3C8-91C2042EBFE5}" srcOrd="1" destOrd="1" presId="urn:microsoft.com/office/officeart/2005/8/layout/venn1"/>
    <dgm:cxn modelId="{413291DB-B131-49FA-85FD-15E8C767A665}" type="presOf" srcId="{7785F31E-9A0C-44A6-BF86-A175BA2BD4EA}" destId="{3D5B8E5F-89C5-48DA-AAD6-A0F6D91BA397}" srcOrd="0" destOrd="1" presId="urn:microsoft.com/office/officeart/2005/8/layout/venn1"/>
    <dgm:cxn modelId="{6BAA783D-DE93-4251-94E4-A2ACF698D17C}" type="presOf" srcId="{E9EC6921-48B1-4D7B-9928-BAC6EC75BAE9}" destId="{6959F3D4-394B-4A21-91A9-F90E9B294265}" srcOrd="0" destOrd="2" presId="urn:microsoft.com/office/officeart/2005/8/layout/venn1"/>
    <dgm:cxn modelId="{6FE1428E-3C20-4BD1-A544-7BD265532833}" type="presOf" srcId="{19CE140E-B7CA-41DB-AB58-B3CC950F2D56}" destId="{C0D256E2-0924-47A4-9DAD-FAF81925C631}" srcOrd="1" destOrd="1" presId="urn:microsoft.com/office/officeart/2005/8/layout/venn1"/>
    <dgm:cxn modelId="{09C797D4-1DBA-442C-A003-9345B766B9FD}" type="presOf" srcId="{92DE8CFE-A6E8-449D-B6C5-346A575868FC}" destId="{6959F3D4-394B-4A21-91A9-F90E9B294265}" srcOrd="0" destOrd="0" presId="urn:microsoft.com/office/officeart/2005/8/layout/venn1"/>
    <dgm:cxn modelId="{33C6366B-87C9-4DD6-B645-83DFD7A3BF3A}" type="presOf" srcId="{E2298F35-82D9-460E-A07F-CD3ABDA93B14}" destId="{ABD6F43E-A91E-4329-9F59-ECB82618B576}" srcOrd="0" destOrd="3" presId="urn:microsoft.com/office/officeart/2005/8/layout/venn1"/>
    <dgm:cxn modelId="{27CEBC3D-804E-4580-AFA4-DBE496D4A017}" srcId="{174C260A-6A12-404E-9240-32ABF3647280}" destId="{E2298F35-82D9-460E-A07F-CD3ABDA93B14}" srcOrd="2" destOrd="0" parTransId="{847088B9-4284-481C-A189-564B9B1D2E99}" sibTransId="{65DEA952-D609-40B1-8D27-7F2B9FC90343}"/>
    <dgm:cxn modelId="{9A9B1559-DF9B-48C0-A922-D904A0D7791E}" type="presOf" srcId="{40E70FB3-B49D-479C-9FA0-4D5A27DBBB41}" destId="{83630B19-4545-4B6F-9866-BF6041785A35}" srcOrd="1" destOrd="0" presId="urn:microsoft.com/office/officeart/2005/8/layout/venn1"/>
    <dgm:cxn modelId="{AFF55261-1415-49CB-9516-9263713A3720}" type="presOf" srcId="{17D3796D-B78D-4550-A49E-2552E35862C9}" destId="{C0D256E2-0924-47A4-9DAD-FAF81925C631}" srcOrd="1" destOrd="4" presId="urn:microsoft.com/office/officeart/2005/8/layout/venn1"/>
    <dgm:cxn modelId="{57268C87-FA49-4184-902A-4FA7AD034CEF}" srcId="{A086EEF2-D2C0-4427-BCC0-751AB69FB0AC}" destId="{92DE8CFE-A6E8-449D-B6C5-346A575868FC}" srcOrd="1" destOrd="0" parTransId="{FEA0FE41-9C88-473D-9DD5-CE2786128316}" sibTransId="{8F29AB93-77CA-44EE-AF27-D9D128216A11}"/>
    <dgm:cxn modelId="{B74A4BF0-B641-4AF2-8F3D-863C7D67BBFE}" type="presOf" srcId="{41A5E269-7315-4C6C-BE01-2447DCE6BF88}" destId="{ABD6F43E-A91E-4329-9F59-ECB82618B576}" srcOrd="0" destOrd="1" presId="urn:microsoft.com/office/officeart/2005/8/layout/venn1"/>
    <dgm:cxn modelId="{1BAFA0DD-9BFD-47AE-8553-615986013AF6}" type="presOf" srcId="{A086EEF2-D2C0-4427-BCC0-751AB69FB0AC}" destId="{38B51B68-222C-49CE-BC57-15AE867DF595}" srcOrd="0" destOrd="0" presId="urn:microsoft.com/office/officeart/2005/8/layout/venn1"/>
    <dgm:cxn modelId="{C182DB7B-13FC-4E37-B7AE-E3EC395D88EE}" srcId="{A086EEF2-D2C0-4427-BCC0-751AB69FB0AC}" destId="{174C260A-6A12-404E-9240-32ABF3647280}" srcOrd="2" destOrd="0" parTransId="{10CAFDEF-D3B6-43E3-9C19-0FE87298785F}" sibTransId="{99524EE5-6318-4038-9EB2-66AC127C977D}"/>
    <dgm:cxn modelId="{5C3ADBA2-B972-45EF-BAF0-A424BA7845E7}" type="presOf" srcId="{E2298F35-82D9-460E-A07F-CD3ABDA93B14}" destId="{01FE371B-2058-4BA1-B3C8-91C2042EBFE5}" srcOrd="1" destOrd="3" presId="urn:microsoft.com/office/officeart/2005/8/layout/venn1"/>
    <dgm:cxn modelId="{155ADFB4-728A-454C-A062-1CBEFFCD97D0}" type="presOf" srcId="{D1DE30E8-33D9-45B9-B008-7D83EA578A62}" destId="{ABD6F43E-A91E-4329-9F59-ECB82618B576}" srcOrd="0" destOrd="2" presId="urn:microsoft.com/office/officeart/2005/8/layout/venn1"/>
    <dgm:cxn modelId="{D08251DB-7C81-4914-87C0-FEBA1B33330D}" type="presOf" srcId="{174C260A-6A12-404E-9240-32ABF3647280}" destId="{01FE371B-2058-4BA1-B3C8-91C2042EBFE5}" srcOrd="1" destOrd="0" presId="urn:microsoft.com/office/officeart/2005/8/layout/venn1"/>
    <dgm:cxn modelId="{A615F343-FF77-4BA2-A54C-35FC2819DEE9}" type="presOf" srcId="{C5B5F4C2-4837-4DDF-8F3D-AB22A74A914F}" destId="{343EF046-6145-4965-9786-5C91AD93DCB8}" srcOrd="0" destOrd="1" presId="urn:microsoft.com/office/officeart/2005/8/layout/venn1"/>
    <dgm:cxn modelId="{0ADA0C44-6B24-4C0A-A449-AF838DF497A0}" srcId="{92DE8CFE-A6E8-449D-B6C5-346A575868FC}" destId="{19CE140E-B7CA-41DB-AB58-B3CC950F2D56}" srcOrd="0" destOrd="0" parTransId="{64E37571-3FBC-4CD6-8B2A-645E3F163239}" sibTransId="{116CD53E-5CB2-4E07-B6D6-204B7690459E}"/>
    <dgm:cxn modelId="{BE04F420-D1DF-4153-87EB-9C402E6ABD35}" srcId="{40E70FB3-B49D-479C-9FA0-4D5A27DBBB41}" destId="{C5B5F4C2-4837-4DDF-8F3D-AB22A74A914F}" srcOrd="0" destOrd="0" parTransId="{B79583FA-5D96-45F5-9EBF-5A9AF7FACD5C}" sibTransId="{16C842C0-C283-48F1-93E7-698D541273D4}"/>
    <dgm:cxn modelId="{D2E13377-5CB4-461A-B1B2-301758864040}" srcId="{A086EEF2-D2C0-4427-BCC0-751AB69FB0AC}" destId="{580EB905-80C8-41F2-8FC6-9F7C26FF9C96}" srcOrd="3" destOrd="0" parTransId="{5746E153-3D5B-4A97-AA26-81B287F5A3CA}" sibTransId="{57A3B220-175D-488F-90FF-E6AA20B3590A}"/>
    <dgm:cxn modelId="{FE2F98DB-B9FB-4BF3-A80A-8FB02860C6E6}" srcId="{92DE8CFE-A6E8-449D-B6C5-346A575868FC}" destId="{E9EC6921-48B1-4D7B-9928-BAC6EC75BAE9}" srcOrd="1" destOrd="0" parTransId="{042FB55D-B4D5-4C47-943B-AD4365311594}" sibTransId="{8BA24624-DA52-47FC-800E-B556C8FB5B56}"/>
    <dgm:cxn modelId="{E76AEB09-8C7F-4E72-A505-4F45160BDB9C}" srcId="{A086EEF2-D2C0-4427-BCC0-751AB69FB0AC}" destId="{40E70FB3-B49D-479C-9FA0-4D5A27DBBB41}" srcOrd="0" destOrd="0" parTransId="{A17DA433-4D4F-45D9-A7C4-62A52029BDCC}" sibTransId="{BFC79941-D8C4-4676-B906-192F41B3849D}"/>
    <dgm:cxn modelId="{F4C3A599-6223-4F1B-AC58-C6F32C978502}" type="presOf" srcId="{0688B414-8CBF-4163-8B77-47C2B4081F9B}" destId="{6959F3D4-394B-4A21-91A9-F90E9B294265}" srcOrd="0" destOrd="3" presId="urn:microsoft.com/office/officeart/2005/8/layout/venn1"/>
    <dgm:cxn modelId="{92DBF8D1-18B0-4170-939A-7ED45F4AE337}" type="presOf" srcId="{D1DE30E8-33D9-45B9-B008-7D83EA578A62}" destId="{01FE371B-2058-4BA1-B3C8-91C2042EBFE5}" srcOrd="1" destOrd="2" presId="urn:microsoft.com/office/officeart/2005/8/layout/venn1"/>
    <dgm:cxn modelId="{C5D0B5A6-CD13-4652-B478-5942D371BC75}" type="presOf" srcId="{17D3796D-B78D-4550-A49E-2552E35862C9}" destId="{6959F3D4-394B-4A21-91A9-F90E9B294265}" srcOrd="0" destOrd="4" presId="urn:microsoft.com/office/officeart/2005/8/layout/venn1"/>
    <dgm:cxn modelId="{FA032425-697F-4003-88C5-76C273C15BBC}" type="presOf" srcId="{40E70FB3-B49D-479C-9FA0-4D5A27DBBB41}" destId="{343EF046-6145-4965-9786-5C91AD93DCB8}" srcOrd="0" destOrd="0" presId="urn:microsoft.com/office/officeart/2005/8/layout/venn1"/>
    <dgm:cxn modelId="{8AA2436D-9CD5-4A2F-BFF4-DFED8441AFE3}" type="presOf" srcId="{92DE8CFE-A6E8-449D-B6C5-346A575868FC}" destId="{C0D256E2-0924-47A4-9DAD-FAF81925C631}" srcOrd="1" destOrd="0" presId="urn:microsoft.com/office/officeart/2005/8/layout/venn1"/>
    <dgm:cxn modelId="{C48FD40D-B5C0-41EB-A42C-E170A3E9D8AE}" type="presOf" srcId="{580EB905-80C8-41F2-8FC6-9F7C26FF9C96}" destId="{3D5B8E5F-89C5-48DA-AAD6-A0F6D91BA397}" srcOrd="1" destOrd="0" presId="urn:microsoft.com/office/officeart/2005/8/layout/venn1"/>
    <dgm:cxn modelId="{2763177F-D94B-4B02-BD84-D02238B0895E}" type="presOf" srcId="{7785F31E-9A0C-44A6-BF86-A175BA2BD4EA}" destId="{9CB33E9B-4A5D-4EF2-AE85-033154F9696F}" srcOrd="1" destOrd="1" presId="urn:microsoft.com/office/officeart/2005/8/layout/venn1"/>
    <dgm:cxn modelId="{90E0E4BC-AE19-49C7-BBA7-D9EBB318F124}" srcId="{92DE8CFE-A6E8-449D-B6C5-346A575868FC}" destId="{0688B414-8CBF-4163-8B77-47C2B4081F9B}" srcOrd="2" destOrd="0" parTransId="{1BE48854-F29D-497C-A9FA-69FE74E5C893}" sibTransId="{912B83FA-8E51-45A3-9ECA-E98B44CF1197}"/>
    <dgm:cxn modelId="{F96A0BEA-C702-434A-BF4B-D1A2EA5085F9}" srcId="{580EB905-80C8-41F2-8FC6-9F7C26FF9C96}" destId="{7785F31E-9A0C-44A6-BF86-A175BA2BD4EA}" srcOrd="0" destOrd="0" parTransId="{51A43C7F-9FC9-45E0-9E11-4320D9710C98}" sibTransId="{9036156A-D0FD-4131-B687-0CF47A8AD284}"/>
    <dgm:cxn modelId="{167C0E0B-CABD-43BF-BC4E-F3A5D8FE2A75}" type="presOf" srcId="{0688B414-8CBF-4163-8B77-47C2B4081F9B}" destId="{C0D256E2-0924-47A4-9DAD-FAF81925C631}" srcOrd="1" destOrd="3" presId="urn:microsoft.com/office/officeart/2005/8/layout/venn1"/>
    <dgm:cxn modelId="{DAB87052-8921-481B-A4C6-634024A6B7BD}" type="presOf" srcId="{C5B5F4C2-4837-4DDF-8F3D-AB22A74A914F}" destId="{83630B19-4545-4B6F-9866-BF6041785A35}" srcOrd="1" destOrd="1" presId="urn:microsoft.com/office/officeart/2005/8/layout/venn1"/>
    <dgm:cxn modelId="{DF1030D1-32FB-4D3C-AEA7-BA9531DB4E96}" type="presOf" srcId="{E9EC6921-48B1-4D7B-9928-BAC6EC75BAE9}" destId="{C0D256E2-0924-47A4-9DAD-FAF81925C631}" srcOrd="1" destOrd="2" presId="urn:microsoft.com/office/officeart/2005/8/layout/venn1"/>
    <dgm:cxn modelId="{71992197-BAE9-45E1-B362-D747D5F6CB6A}" type="presOf" srcId="{580EB905-80C8-41F2-8FC6-9F7C26FF9C96}" destId="{9CB33E9B-4A5D-4EF2-AE85-033154F9696F}" srcOrd="0" destOrd="0" presId="urn:microsoft.com/office/officeart/2005/8/layout/venn1"/>
    <dgm:cxn modelId="{A7BA7699-4E91-4AC2-AAD6-B4064C153911}" type="presOf" srcId="{19CE140E-B7CA-41DB-AB58-B3CC950F2D56}" destId="{6959F3D4-394B-4A21-91A9-F90E9B294265}" srcOrd="0" destOrd="1" presId="urn:microsoft.com/office/officeart/2005/8/layout/venn1"/>
    <dgm:cxn modelId="{A81DED46-B2E9-4918-89B1-63D4E9541FFE}" srcId="{174C260A-6A12-404E-9240-32ABF3647280}" destId="{41A5E269-7315-4C6C-BE01-2447DCE6BF88}" srcOrd="0" destOrd="0" parTransId="{6814264A-AE98-414D-9306-D4A56FE2F253}" sibTransId="{DF509EA3-49BB-44A7-BDEC-CA0B17443552}"/>
    <dgm:cxn modelId="{DA04C27C-5192-4469-A51D-79850E120C0D}" type="presParOf" srcId="{38B51B68-222C-49CE-BC57-15AE867DF595}" destId="{83630B19-4545-4B6F-9866-BF6041785A35}" srcOrd="0" destOrd="0" presId="urn:microsoft.com/office/officeart/2005/8/layout/venn1"/>
    <dgm:cxn modelId="{81BD2EDE-E2DB-481E-A2B3-248CBEBE2D52}" type="presParOf" srcId="{38B51B68-222C-49CE-BC57-15AE867DF595}" destId="{343EF046-6145-4965-9786-5C91AD93DCB8}" srcOrd="1" destOrd="0" presId="urn:microsoft.com/office/officeart/2005/8/layout/venn1"/>
    <dgm:cxn modelId="{CBB4B6DF-0D74-4025-B99C-446C6266F38A}" type="presParOf" srcId="{38B51B68-222C-49CE-BC57-15AE867DF595}" destId="{C0D256E2-0924-47A4-9DAD-FAF81925C631}" srcOrd="2" destOrd="0" presId="urn:microsoft.com/office/officeart/2005/8/layout/venn1"/>
    <dgm:cxn modelId="{4B860B76-1A3E-4FF7-9FED-195CBA2F4971}" type="presParOf" srcId="{38B51B68-222C-49CE-BC57-15AE867DF595}" destId="{6959F3D4-394B-4A21-91A9-F90E9B294265}" srcOrd="3" destOrd="0" presId="urn:microsoft.com/office/officeart/2005/8/layout/venn1"/>
    <dgm:cxn modelId="{774DF385-954B-421E-97F6-3FF0E8A21BA0}" type="presParOf" srcId="{38B51B68-222C-49CE-BC57-15AE867DF595}" destId="{01FE371B-2058-4BA1-B3C8-91C2042EBFE5}" srcOrd="4" destOrd="0" presId="urn:microsoft.com/office/officeart/2005/8/layout/venn1"/>
    <dgm:cxn modelId="{CB36DAE7-9462-4BD1-97C1-35E1BE581977}" type="presParOf" srcId="{38B51B68-222C-49CE-BC57-15AE867DF595}" destId="{ABD6F43E-A91E-4329-9F59-ECB82618B576}" srcOrd="5" destOrd="0" presId="urn:microsoft.com/office/officeart/2005/8/layout/venn1"/>
    <dgm:cxn modelId="{65B0D4D2-2032-4EA3-BB03-4F5EB6FEE6E2}" type="presParOf" srcId="{38B51B68-222C-49CE-BC57-15AE867DF595}" destId="{3D5B8E5F-89C5-48DA-AAD6-A0F6D91BA397}" srcOrd="6" destOrd="0" presId="urn:microsoft.com/office/officeart/2005/8/layout/venn1"/>
    <dgm:cxn modelId="{8809218F-05B3-48BA-B4CB-E3210963E287}" type="presParOf" srcId="{38B51B68-222C-49CE-BC57-15AE867DF595}" destId="{9CB33E9B-4A5D-4EF2-AE85-033154F9696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62779-633D-4036-AD5A-2ACC6635591C}">
      <dsp:nvSpPr>
        <dsp:cNvPr id="0" name=""/>
        <dsp:cNvSpPr/>
      </dsp:nvSpPr>
      <dsp:spPr>
        <a:xfrm>
          <a:off x="3566562" y="1569686"/>
          <a:ext cx="2010875" cy="20111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7A8B3E-FB22-43EB-B86F-30CD5C3743BD}">
      <dsp:nvSpPr>
        <dsp:cNvPr id="0" name=""/>
        <dsp:cNvSpPr/>
      </dsp:nvSpPr>
      <dsp:spPr>
        <a:xfrm>
          <a:off x="3419935" y="0"/>
          <a:ext cx="2304128" cy="12330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Профессии всех членов семьи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9935" y="0"/>
        <a:ext cx="2304128" cy="1233060"/>
      </dsp:txXfrm>
    </dsp:sp>
    <dsp:sp modelId="{FB168AAB-6227-4C12-875A-E795DA0E8D12}">
      <dsp:nvSpPr>
        <dsp:cNvPr id="0" name=""/>
        <dsp:cNvSpPr/>
      </dsp:nvSpPr>
      <dsp:spPr>
        <a:xfrm>
          <a:off x="4156419" y="1853290"/>
          <a:ext cx="2010875" cy="20111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28F2F8-79D4-4636-B9A1-1A72A34197A3}">
      <dsp:nvSpPr>
        <dsp:cNvPr id="0" name=""/>
        <dsp:cNvSpPr/>
      </dsp:nvSpPr>
      <dsp:spPr>
        <a:xfrm>
          <a:off x="6415302" y="1171407"/>
          <a:ext cx="2178448" cy="13563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Профессии, которые нас окружают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15302" y="1171407"/>
        <a:ext cx="2178448" cy="1356366"/>
      </dsp:txXfrm>
    </dsp:sp>
    <dsp:sp modelId="{EED77AC4-6250-44A6-8FE4-93CC1FD6035B}">
      <dsp:nvSpPr>
        <dsp:cNvPr id="0" name=""/>
        <dsp:cNvSpPr/>
      </dsp:nvSpPr>
      <dsp:spPr>
        <a:xfrm>
          <a:off x="4301369" y="2491399"/>
          <a:ext cx="2010875" cy="20111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F95C35-2B9B-4638-8477-BA08EF22DD75}">
      <dsp:nvSpPr>
        <dsp:cNvPr id="0" name=""/>
        <dsp:cNvSpPr/>
      </dsp:nvSpPr>
      <dsp:spPr>
        <a:xfrm>
          <a:off x="6624768" y="2897692"/>
          <a:ext cx="2136555" cy="14488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Просмотры фильмов с контекстом профессий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24768" y="2897692"/>
        <a:ext cx="2136555" cy="1448846"/>
      </dsp:txXfrm>
    </dsp:sp>
    <dsp:sp modelId="{C330C098-2119-460E-8480-5BA4190B75AB}">
      <dsp:nvSpPr>
        <dsp:cNvPr id="0" name=""/>
        <dsp:cNvSpPr/>
      </dsp:nvSpPr>
      <dsp:spPr>
        <a:xfrm>
          <a:off x="3893329" y="3003119"/>
          <a:ext cx="2010875" cy="20111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ACB4CC-03B2-4C99-B487-FB8A3DEC93AF}">
      <dsp:nvSpPr>
        <dsp:cNvPr id="0" name=""/>
        <dsp:cNvSpPr/>
      </dsp:nvSpPr>
      <dsp:spPr>
        <a:xfrm>
          <a:off x="5703117" y="4839763"/>
          <a:ext cx="2304128" cy="13255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Ответственные задания и поручения (по возрасту)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3117" y="4839763"/>
        <a:ext cx="2304128" cy="1325540"/>
      </dsp:txXfrm>
    </dsp:sp>
    <dsp:sp modelId="{90E52466-B3B8-45D0-AF52-4248EE53FC58}">
      <dsp:nvSpPr>
        <dsp:cNvPr id="0" name=""/>
        <dsp:cNvSpPr/>
      </dsp:nvSpPr>
      <dsp:spPr>
        <a:xfrm>
          <a:off x="3239794" y="3003119"/>
          <a:ext cx="2010875" cy="20111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77DA90-8788-4EB6-8FCA-26326A99515B}">
      <dsp:nvSpPr>
        <dsp:cNvPr id="0" name=""/>
        <dsp:cNvSpPr/>
      </dsp:nvSpPr>
      <dsp:spPr>
        <a:xfrm>
          <a:off x="1136754" y="4839763"/>
          <a:ext cx="2304128" cy="13255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Кружки и секции: Наблюдение за деятельностью и увлечениями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6754" y="4839763"/>
        <a:ext cx="2304128" cy="1325540"/>
      </dsp:txXfrm>
    </dsp:sp>
    <dsp:sp modelId="{596AC637-3F6E-4641-AF36-1BED92D0BFAE}">
      <dsp:nvSpPr>
        <dsp:cNvPr id="0" name=""/>
        <dsp:cNvSpPr/>
      </dsp:nvSpPr>
      <dsp:spPr>
        <a:xfrm>
          <a:off x="2831754" y="2491399"/>
          <a:ext cx="2010875" cy="20111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FD22D6-8E98-4E39-868E-8D3213C99A6A}">
      <dsp:nvSpPr>
        <dsp:cNvPr id="0" name=""/>
        <dsp:cNvSpPr/>
      </dsp:nvSpPr>
      <dsp:spPr>
        <a:xfrm>
          <a:off x="382675" y="2897692"/>
          <a:ext cx="2136555" cy="14488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Формирование интереса и мотивации к труду и учебе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675" y="2897692"/>
        <a:ext cx="2136555" cy="1448846"/>
      </dsp:txXfrm>
    </dsp:sp>
    <dsp:sp modelId="{C431E702-AD7F-4032-8D27-9916F65087CA}">
      <dsp:nvSpPr>
        <dsp:cNvPr id="0" name=""/>
        <dsp:cNvSpPr/>
      </dsp:nvSpPr>
      <dsp:spPr>
        <a:xfrm>
          <a:off x="2976705" y="1853290"/>
          <a:ext cx="2010875" cy="20111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60A562-CF09-4F89-BE95-DC0E037D9AE0}">
      <dsp:nvSpPr>
        <dsp:cNvPr id="0" name=""/>
        <dsp:cNvSpPr/>
      </dsp:nvSpPr>
      <dsp:spPr>
        <a:xfrm>
          <a:off x="550248" y="1171407"/>
          <a:ext cx="2178448" cy="13563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Воспитание трудолюбия и настойчивости в достижении цели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248" y="1171407"/>
        <a:ext cx="2178448" cy="1356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B5927-14BE-4D87-BE75-B74EDA15A105}">
      <dsp:nvSpPr>
        <dsp:cNvPr id="0" name=""/>
        <dsp:cNvSpPr/>
      </dsp:nvSpPr>
      <dsp:spPr>
        <a:xfrm>
          <a:off x="-6234012" y="-954363"/>
          <a:ext cx="7425959" cy="74259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3674-6665-4CFC-87C4-90EB161EAE1F}">
      <dsp:nvSpPr>
        <dsp:cNvPr id="0" name=""/>
        <dsp:cNvSpPr/>
      </dsp:nvSpPr>
      <dsp:spPr>
        <a:xfrm>
          <a:off x="387033" y="250813"/>
          <a:ext cx="8503799" cy="501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Факторы и мотивы выбора профессии: Сильные и слабые личностные качества</a:t>
          </a:r>
          <a:endParaRPr lang="ru-RU" sz="1700" kern="1200" dirty="0"/>
        </a:p>
      </dsp:txBody>
      <dsp:txXfrm>
        <a:off x="387033" y="250813"/>
        <a:ext cx="8503799" cy="501406"/>
      </dsp:txXfrm>
    </dsp:sp>
    <dsp:sp modelId="{3A26B64A-A221-4BC1-B6A3-C0B0220D2198}">
      <dsp:nvSpPr>
        <dsp:cNvPr id="0" name=""/>
        <dsp:cNvSpPr/>
      </dsp:nvSpPr>
      <dsp:spPr>
        <a:xfrm>
          <a:off x="73655" y="188137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50970E-FA03-4013-A175-FA8F042B23B9}">
      <dsp:nvSpPr>
        <dsp:cNvPr id="0" name=""/>
        <dsp:cNvSpPr/>
      </dsp:nvSpPr>
      <dsp:spPr>
        <a:xfrm>
          <a:off x="841102" y="1003363"/>
          <a:ext cx="8049730" cy="501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Интерактивные тесты, тренинги, обучение, игры, экскурсии, встречи</a:t>
          </a:r>
          <a:endParaRPr lang="ru-RU" sz="1700" kern="1200"/>
        </a:p>
      </dsp:txBody>
      <dsp:txXfrm>
        <a:off x="841102" y="1003363"/>
        <a:ext cx="8049730" cy="501406"/>
      </dsp:txXfrm>
    </dsp:sp>
    <dsp:sp modelId="{21B5AA02-5E85-4D6C-AA1B-13BA4DCF7A56}">
      <dsp:nvSpPr>
        <dsp:cNvPr id="0" name=""/>
        <dsp:cNvSpPr/>
      </dsp:nvSpPr>
      <dsp:spPr>
        <a:xfrm>
          <a:off x="527723" y="940688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8667A-5F7D-440D-AB76-4BA6D419B6BF}">
      <dsp:nvSpPr>
        <dsp:cNvPr id="0" name=""/>
        <dsp:cNvSpPr/>
      </dsp:nvSpPr>
      <dsp:spPr>
        <a:xfrm>
          <a:off x="1089929" y="1755362"/>
          <a:ext cx="7800903" cy="501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Беседы и наблюдение: «плюсы и минусы профессий»</a:t>
          </a:r>
          <a:endParaRPr lang="ru-RU" sz="1700" kern="1200"/>
        </a:p>
      </dsp:txBody>
      <dsp:txXfrm>
        <a:off x="1089929" y="1755362"/>
        <a:ext cx="7800903" cy="501406"/>
      </dsp:txXfrm>
    </dsp:sp>
    <dsp:sp modelId="{E8B649C6-FCF4-4624-B2E0-585F8C22DDE5}">
      <dsp:nvSpPr>
        <dsp:cNvPr id="0" name=""/>
        <dsp:cNvSpPr/>
      </dsp:nvSpPr>
      <dsp:spPr>
        <a:xfrm>
          <a:off x="776550" y="1692686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20B444-E224-4600-BA2C-696D78BA0D31}">
      <dsp:nvSpPr>
        <dsp:cNvPr id="0" name=""/>
        <dsp:cNvSpPr/>
      </dsp:nvSpPr>
      <dsp:spPr>
        <a:xfrm>
          <a:off x="1169377" y="2507912"/>
          <a:ext cx="7721455" cy="501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Информация об ОУ, ВУЗах, </a:t>
          </a:r>
          <a:r>
            <a:rPr lang="ru-RU" sz="1700" kern="1200" dirty="0" err="1" smtClean="0"/>
            <a:t>СУЗах</a:t>
          </a:r>
          <a:r>
            <a:rPr lang="ru-RU" sz="1700" kern="1200" dirty="0" smtClean="0"/>
            <a:t>: Дни открытых дверей ОУ </a:t>
          </a:r>
          <a:endParaRPr lang="ru-RU" sz="1700" kern="1200" dirty="0"/>
        </a:p>
      </dsp:txBody>
      <dsp:txXfrm>
        <a:off x="1169377" y="2507912"/>
        <a:ext cx="7721455" cy="501406"/>
      </dsp:txXfrm>
    </dsp:sp>
    <dsp:sp modelId="{3134D768-25EB-4DB7-BAFE-D17029C94E39}">
      <dsp:nvSpPr>
        <dsp:cNvPr id="0" name=""/>
        <dsp:cNvSpPr/>
      </dsp:nvSpPr>
      <dsp:spPr>
        <a:xfrm>
          <a:off x="855998" y="2445237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F65EEA-507A-4D95-A5BD-AF0248A52E45}">
      <dsp:nvSpPr>
        <dsp:cNvPr id="0" name=""/>
        <dsp:cNvSpPr/>
      </dsp:nvSpPr>
      <dsp:spPr>
        <a:xfrm>
          <a:off x="1089929" y="3260463"/>
          <a:ext cx="7800903" cy="501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Поддержка</a:t>
          </a:r>
          <a:endParaRPr lang="ru-RU" sz="1700" kern="1200"/>
        </a:p>
      </dsp:txBody>
      <dsp:txXfrm>
        <a:off x="1089929" y="3260463"/>
        <a:ext cx="7800903" cy="501406"/>
      </dsp:txXfrm>
    </dsp:sp>
    <dsp:sp modelId="{4DB43B03-D104-4FC2-AF03-D48B5B1025EE}">
      <dsp:nvSpPr>
        <dsp:cNvPr id="0" name=""/>
        <dsp:cNvSpPr/>
      </dsp:nvSpPr>
      <dsp:spPr>
        <a:xfrm>
          <a:off x="776550" y="3197787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429BEA-50E3-48CB-8775-66C5F6FD053B}">
      <dsp:nvSpPr>
        <dsp:cNvPr id="0" name=""/>
        <dsp:cNvSpPr/>
      </dsp:nvSpPr>
      <dsp:spPr>
        <a:xfrm>
          <a:off x="841102" y="4012462"/>
          <a:ext cx="8049730" cy="501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Выбор профильного направления (ГИА); Профильные внеурочные занятия</a:t>
          </a:r>
          <a:endParaRPr lang="ru-RU" sz="1700" kern="1200" dirty="0"/>
        </a:p>
      </dsp:txBody>
      <dsp:txXfrm>
        <a:off x="841102" y="4012462"/>
        <a:ext cx="8049730" cy="501406"/>
      </dsp:txXfrm>
    </dsp:sp>
    <dsp:sp modelId="{72307662-312E-404C-8C8E-66A67E0DDF17}">
      <dsp:nvSpPr>
        <dsp:cNvPr id="0" name=""/>
        <dsp:cNvSpPr/>
      </dsp:nvSpPr>
      <dsp:spPr>
        <a:xfrm>
          <a:off x="527723" y="3949786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60EA3D-4CF9-4581-B85F-4B5AD791EF2C}">
      <dsp:nvSpPr>
        <dsp:cNvPr id="0" name=""/>
        <dsp:cNvSpPr/>
      </dsp:nvSpPr>
      <dsp:spPr>
        <a:xfrm>
          <a:off x="387033" y="4765012"/>
          <a:ext cx="8503799" cy="501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Обращение к специалисту: психологу, профориентологу</a:t>
          </a:r>
          <a:endParaRPr lang="ru-RU" sz="1700" kern="1200"/>
        </a:p>
      </dsp:txBody>
      <dsp:txXfrm>
        <a:off x="387033" y="4765012"/>
        <a:ext cx="8503799" cy="501406"/>
      </dsp:txXfrm>
    </dsp:sp>
    <dsp:sp modelId="{5ECE8AFE-D35E-4BE8-B5C0-22D2EF0BACFF}">
      <dsp:nvSpPr>
        <dsp:cNvPr id="0" name=""/>
        <dsp:cNvSpPr/>
      </dsp:nvSpPr>
      <dsp:spPr>
        <a:xfrm>
          <a:off x="73655" y="4702336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C1A43-7AC2-46DF-A726-A8F945570789}">
      <dsp:nvSpPr>
        <dsp:cNvPr id="0" name=""/>
        <dsp:cNvSpPr/>
      </dsp:nvSpPr>
      <dsp:spPr>
        <a:xfrm>
          <a:off x="0" y="0"/>
          <a:ext cx="5229200" cy="5229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DC368D-2DDF-4EC3-AAC9-22C4F76E5D10}">
      <dsp:nvSpPr>
        <dsp:cNvPr id="0" name=""/>
        <dsp:cNvSpPr/>
      </dsp:nvSpPr>
      <dsp:spPr>
        <a:xfrm>
          <a:off x="2614600" y="0"/>
          <a:ext cx="6205871" cy="52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Выбор профильного направления в школе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4600" y="0"/>
        <a:ext cx="6205871" cy="522919"/>
      </dsp:txXfrm>
    </dsp:sp>
    <dsp:sp modelId="{503D36D9-ACFC-47E6-AE8C-C5E282DCC070}">
      <dsp:nvSpPr>
        <dsp:cNvPr id="0" name=""/>
        <dsp:cNvSpPr/>
      </dsp:nvSpPr>
      <dsp:spPr>
        <a:xfrm>
          <a:off x="392189" y="522919"/>
          <a:ext cx="4444820" cy="44448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223007"/>
                <a:satOff val="-12882"/>
                <a:lumOff val="14154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223007"/>
                <a:satOff val="-12882"/>
                <a:lumOff val="14154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223007"/>
                <a:satOff val="-12882"/>
                <a:lumOff val="1415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223007"/>
              <a:satOff val="-12882"/>
              <a:lumOff val="1415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550298-1EFD-4EA1-B558-1D00BFDCC904}">
      <dsp:nvSpPr>
        <dsp:cNvPr id="0" name=""/>
        <dsp:cNvSpPr/>
      </dsp:nvSpPr>
      <dsp:spPr>
        <a:xfrm>
          <a:off x="2614600" y="522919"/>
          <a:ext cx="6205871" cy="4444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23007"/>
              <a:satOff val="-12882"/>
              <a:lumOff val="1415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Информация и выбор ВУЗа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4600" y="522919"/>
        <a:ext cx="6205871" cy="522919"/>
      </dsp:txXfrm>
    </dsp:sp>
    <dsp:sp modelId="{AA015EDF-4DC1-459C-9685-9912D1434277}">
      <dsp:nvSpPr>
        <dsp:cNvPr id="0" name=""/>
        <dsp:cNvSpPr/>
      </dsp:nvSpPr>
      <dsp:spPr>
        <a:xfrm>
          <a:off x="784379" y="1045838"/>
          <a:ext cx="3660441" cy="36604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446015"/>
                <a:satOff val="-25763"/>
                <a:lumOff val="28308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446015"/>
                <a:satOff val="-25763"/>
                <a:lumOff val="28308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446015"/>
                <a:satOff val="-25763"/>
                <a:lumOff val="2830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446015"/>
              <a:satOff val="-25763"/>
              <a:lumOff val="2830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A00E4-C16F-4ECC-9E2C-2D15795152D8}">
      <dsp:nvSpPr>
        <dsp:cNvPr id="0" name=""/>
        <dsp:cNvSpPr/>
      </dsp:nvSpPr>
      <dsp:spPr>
        <a:xfrm>
          <a:off x="2614600" y="1045838"/>
          <a:ext cx="6205871" cy="3660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446015"/>
              <a:satOff val="-25763"/>
              <a:lumOff val="2830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Организация подготовки к ГИА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4600" y="1045838"/>
        <a:ext cx="6205871" cy="522919"/>
      </dsp:txXfrm>
    </dsp:sp>
    <dsp:sp modelId="{880E82D4-F6C7-45B8-BEF5-9A42872D6CDC}">
      <dsp:nvSpPr>
        <dsp:cNvPr id="0" name=""/>
        <dsp:cNvSpPr/>
      </dsp:nvSpPr>
      <dsp:spPr>
        <a:xfrm>
          <a:off x="1176568" y="1568757"/>
          <a:ext cx="2876062" cy="28760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669022"/>
                <a:satOff val="-38645"/>
                <a:lumOff val="42462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669022"/>
                <a:satOff val="-38645"/>
                <a:lumOff val="42462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669022"/>
                <a:satOff val="-38645"/>
                <a:lumOff val="4246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669022"/>
              <a:satOff val="-38645"/>
              <a:lumOff val="4246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D5060-184B-40DF-A381-C1A17BBE3939}">
      <dsp:nvSpPr>
        <dsp:cNvPr id="0" name=""/>
        <dsp:cNvSpPr/>
      </dsp:nvSpPr>
      <dsp:spPr>
        <a:xfrm>
          <a:off x="2614600" y="1568757"/>
          <a:ext cx="6205871" cy="287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669022"/>
              <a:satOff val="-38645"/>
              <a:lumOff val="4246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Практика: подработка,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волонтерство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4600" y="1568757"/>
        <a:ext cx="6205871" cy="522924"/>
      </dsp:txXfrm>
    </dsp:sp>
    <dsp:sp modelId="{EBB2FB62-8248-4F59-A0BA-24B714894BDC}">
      <dsp:nvSpPr>
        <dsp:cNvPr id="0" name=""/>
        <dsp:cNvSpPr/>
      </dsp:nvSpPr>
      <dsp:spPr>
        <a:xfrm>
          <a:off x="1568761" y="2091682"/>
          <a:ext cx="2091677" cy="20916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669022"/>
                <a:satOff val="-38645"/>
                <a:lumOff val="42462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669022"/>
                <a:satOff val="-38645"/>
                <a:lumOff val="42462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669022"/>
                <a:satOff val="-38645"/>
                <a:lumOff val="4246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669022"/>
              <a:satOff val="-38645"/>
              <a:lumOff val="4246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A202B2-9832-43E8-911B-AAF60E522ED2}">
      <dsp:nvSpPr>
        <dsp:cNvPr id="0" name=""/>
        <dsp:cNvSpPr/>
      </dsp:nvSpPr>
      <dsp:spPr>
        <a:xfrm>
          <a:off x="2614600" y="2091682"/>
          <a:ext cx="6205871" cy="2091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669022"/>
              <a:satOff val="-38645"/>
              <a:lumOff val="4246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Самоподготовка: саморазвитие, расстановка приоритетов, тайм менеджмент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4600" y="2091682"/>
        <a:ext cx="6205871" cy="522919"/>
      </dsp:txXfrm>
    </dsp:sp>
    <dsp:sp modelId="{3D222D8D-2215-487C-94CE-F8BFA2D39FBD}">
      <dsp:nvSpPr>
        <dsp:cNvPr id="0" name=""/>
        <dsp:cNvSpPr/>
      </dsp:nvSpPr>
      <dsp:spPr>
        <a:xfrm>
          <a:off x="1960950" y="2614601"/>
          <a:ext cx="1307298" cy="13072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446015"/>
                <a:satOff val="-25763"/>
                <a:lumOff val="28308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446015"/>
                <a:satOff val="-25763"/>
                <a:lumOff val="28308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446015"/>
                <a:satOff val="-25763"/>
                <a:lumOff val="2830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446015"/>
              <a:satOff val="-25763"/>
              <a:lumOff val="2830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A7FEB4-FDD5-4134-BE8B-A3DA846ABE5C}">
      <dsp:nvSpPr>
        <dsp:cNvPr id="0" name=""/>
        <dsp:cNvSpPr/>
      </dsp:nvSpPr>
      <dsp:spPr>
        <a:xfrm>
          <a:off x="2614600" y="2614601"/>
          <a:ext cx="6205871" cy="13072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446015"/>
              <a:satOff val="-25763"/>
              <a:lumOff val="2830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Обращение к специалисту: психологу,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профориентологу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4600" y="2614601"/>
        <a:ext cx="6205871" cy="522919"/>
      </dsp:txXfrm>
    </dsp:sp>
    <dsp:sp modelId="{DF4EF5FB-C700-4E41-9A04-C8257E45EEE2}">
      <dsp:nvSpPr>
        <dsp:cNvPr id="0" name=""/>
        <dsp:cNvSpPr/>
      </dsp:nvSpPr>
      <dsp:spPr>
        <a:xfrm>
          <a:off x="2353140" y="3137520"/>
          <a:ext cx="522919" cy="5229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223007"/>
                <a:satOff val="-12882"/>
                <a:lumOff val="14154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223007"/>
                <a:satOff val="-12882"/>
                <a:lumOff val="14154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223007"/>
                <a:satOff val="-12882"/>
                <a:lumOff val="1415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223007"/>
              <a:satOff val="-12882"/>
              <a:lumOff val="1415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74AC0-5BAD-455D-B4C2-241AD4273AA9}">
      <dsp:nvSpPr>
        <dsp:cNvPr id="0" name=""/>
        <dsp:cNvSpPr/>
      </dsp:nvSpPr>
      <dsp:spPr>
        <a:xfrm>
          <a:off x="2614600" y="3137520"/>
          <a:ext cx="6205871" cy="5229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23007"/>
              <a:satOff val="-12882"/>
              <a:lumOff val="1415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Помощь, поддержка: право на ошибку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4600" y="3137520"/>
        <a:ext cx="6205871" cy="522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30B19-4545-4B6F-9866-BF6041785A35}">
      <dsp:nvSpPr>
        <dsp:cNvPr id="0" name=""/>
        <dsp:cNvSpPr/>
      </dsp:nvSpPr>
      <dsp:spPr>
        <a:xfrm>
          <a:off x="2247845" y="2"/>
          <a:ext cx="4483787" cy="330385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Хочу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Интересы, склонности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5205" y="444751"/>
        <a:ext cx="3449067" cy="1048337"/>
      </dsp:txXfrm>
    </dsp:sp>
    <dsp:sp modelId="{C0D256E2-0924-47A4-9DAD-FAF81925C631}">
      <dsp:nvSpPr>
        <dsp:cNvPr id="0" name=""/>
        <dsp:cNvSpPr/>
      </dsp:nvSpPr>
      <dsp:spPr>
        <a:xfrm>
          <a:off x="4200292" y="1703939"/>
          <a:ext cx="5556283" cy="2898368"/>
        </a:xfrm>
        <a:prstGeom prst="ellipse">
          <a:avLst/>
        </a:prstGeom>
        <a:solidFill>
          <a:schemeClr val="accent2">
            <a:shade val="80000"/>
            <a:alpha val="50000"/>
            <a:hueOff val="-2103"/>
            <a:satOff val="0"/>
            <a:lumOff val="1341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Могу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Знания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Умения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Навыки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Способности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2137" y="2038366"/>
        <a:ext cx="2137031" cy="2229514"/>
      </dsp:txXfrm>
    </dsp:sp>
    <dsp:sp modelId="{01FE371B-2058-4BA1-B3C8-91C2042EBFE5}">
      <dsp:nvSpPr>
        <dsp:cNvPr id="0" name=""/>
        <dsp:cNvSpPr/>
      </dsp:nvSpPr>
      <dsp:spPr>
        <a:xfrm>
          <a:off x="1955702" y="2998892"/>
          <a:ext cx="5372622" cy="3303850"/>
        </a:xfrm>
        <a:prstGeom prst="ellipse">
          <a:avLst/>
        </a:prstGeom>
        <a:solidFill>
          <a:schemeClr val="accent2">
            <a:shade val="80000"/>
            <a:alpha val="50000"/>
            <a:hueOff val="-4205"/>
            <a:satOff val="0"/>
            <a:lumOff val="2681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Надо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Требования к кандидату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Потребности рынка труда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Особенности профессии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5620" y="4809656"/>
        <a:ext cx="4132786" cy="1048337"/>
      </dsp:txXfrm>
    </dsp:sp>
    <dsp:sp modelId="{3D5B8E5F-89C5-48DA-AAD6-A0F6D91BA397}">
      <dsp:nvSpPr>
        <dsp:cNvPr id="0" name=""/>
        <dsp:cNvSpPr/>
      </dsp:nvSpPr>
      <dsp:spPr>
        <a:xfrm>
          <a:off x="612579" y="1563095"/>
          <a:ext cx="5129623" cy="2918323"/>
        </a:xfrm>
        <a:prstGeom prst="ellipse">
          <a:avLst/>
        </a:prstGeom>
        <a:solidFill>
          <a:schemeClr val="accent2">
            <a:shade val="80000"/>
            <a:alpha val="50000"/>
            <a:hueOff val="-6308"/>
            <a:satOff val="0"/>
            <a:lumOff val="4022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Есть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Количество и качество специалистов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7165" y="1899825"/>
        <a:ext cx="1972932" cy="224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533"/>
            <a:ext cx="9144000" cy="51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0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4270"/>
            <a:ext cx="8305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Профориентация в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057275"/>
            <a:ext cx="908685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1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019"/>
            <a:ext cx="8229600" cy="6636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Начальная школа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57232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28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Средняя школа 5-9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81968"/>
              </p:ext>
            </p:extLst>
          </p:nvPr>
        </p:nvGraphicFramePr>
        <p:xfrm>
          <a:off x="179512" y="1340768"/>
          <a:ext cx="896448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49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Старшая школа 10-11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09664"/>
              </p:ext>
            </p:extLst>
          </p:nvPr>
        </p:nvGraphicFramePr>
        <p:xfrm>
          <a:off x="323528" y="1628800"/>
          <a:ext cx="882047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23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41255036"/>
              </p:ext>
            </p:extLst>
          </p:nvPr>
        </p:nvGraphicFramePr>
        <p:xfrm>
          <a:off x="-612576" y="504442"/>
          <a:ext cx="9756576" cy="635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3491880" y="3264354"/>
            <a:ext cx="1604000" cy="5246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3136254">
            <a:off x="5357480" y="753335"/>
            <a:ext cx="394535" cy="30902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7" y="1521"/>
            <a:ext cx="3347864" cy="156966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Зона успешного выбора</a:t>
            </a:r>
            <a:endParaRPr lang="ru-RU" sz="32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855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188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Профориентация в школе</vt:lpstr>
      <vt:lpstr>Начальная школа</vt:lpstr>
      <vt:lpstr>Средняя школа 5-9 класс</vt:lpstr>
      <vt:lpstr>Старшая школа 10-11 класс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2021-11-15T11:08:15Z</dcterms:created>
  <dcterms:modified xsi:type="dcterms:W3CDTF">2021-11-15T13:18:23Z</dcterms:modified>
</cp:coreProperties>
</file>